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6" r:id="rId1"/>
  </p:sldMasterIdLst>
  <p:sldIdLst>
    <p:sldId id="256" r:id="rId2"/>
    <p:sldId id="272" r:id="rId3"/>
    <p:sldId id="259" r:id="rId4"/>
    <p:sldId id="258" r:id="rId5"/>
    <p:sldId id="27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ezka van de Weg" initials="AvdW" lastIdx="1" clrIdx="0">
    <p:extLst>
      <p:ext uri="{19B8F6BF-5375-455C-9EA6-DF929625EA0E}">
        <p15:presenceInfo xmlns:p15="http://schemas.microsoft.com/office/powerpoint/2012/main" userId="0b829bf5d0ab57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30" autoAdjust="0"/>
    <p:restoredTop sz="92982" autoAdjust="0"/>
  </p:normalViewPr>
  <p:slideViewPr>
    <p:cSldViewPr snapToGrid="0">
      <p:cViewPr varScale="1">
        <p:scale>
          <a:sx n="68" d="100"/>
          <a:sy n="68" d="100"/>
        </p:scale>
        <p:origin x="10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3-20T22:10:37.074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27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6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1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2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46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3/22/2019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36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3/22/2019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1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3/22/2019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7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79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3/22/2019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78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3/22/2019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82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6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8F7671-D8EC-41EF-84CF-0474EF8C6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233131"/>
            <a:ext cx="9134669" cy="3255264"/>
          </a:xfrm>
        </p:spPr>
        <p:txBody>
          <a:bodyPr anchor="ctr">
            <a:normAutofit/>
          </a:bodyPr>
          <a:lstStyle/>
          <a:p>
            <a:pPr algn="ctr"/>
            <a:r>
              <a:rPr lang="nl-NL" sz="6000" b="1" dirty="0"/>
              <a:t>Fit </a:t>
            </a:r>
            <a:r>
              <a:rPr lang="nl-NL" sz="6000" b="1" dirty="0" err="1"/>
              <a:t>for</a:t>
            </a:r>
            <a:r>
              <a:rPr lang="nl-NL" sz="6000" b="1" dirty="0"/>
              <a:t> </a:t>
            </a:r>
            <a:r>
              <a:rPr lang="nl-NL" sz="6000" b="1" dirty="0" err="1"/>
              <a:t>the</a:t>
            </a:r>
            <a:r>
              <a:rPr lang="nl-NL" sz="6000" b="1" dirty="0"/>
              <a:t> </a:t>
            </a:r>
            <a:r>
              <a:rPr lang="nl-NL" sz="6000" b="1" dirty="0" err="1"/>
              <a:t>Future</a:t>
            </a:r>
            <a:endParaRPr lang="nl-NL" sz="6000" b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1847339-1344-41DD-91C1-2C8DB076B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845" y="4567303"/>
            <a:ext cx="7883370" cy="914400"/>
          </a:xfrm>
        </p:spPr>
        <p:txBody>
          <a:bodyPr anchor="ctr">
            <a:norm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Voorbereidende opdracht Groepsverkenning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7395A041-A773-4D2B-9B05-568B4BF97C35}"/>
              </a:ext>
            </a:extLst>
          </p:cNvPr>
          <p:cNvSpPr/>
          <p:nvPr/>
        </p:nvSpPr>
        <p:spPr>
          <a:xfrm>
            <a:off x="9561444" y="916584"/>
            <a:ext cx="2355574" cy="5033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doen → </a:t>
            </a: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…</a:t>
            </a:r>
            <a:endParaRPr lang="nl-NL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400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21C624-BE5B-491E-924F-7D8256ADA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Introductie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072682-938D-4E02-BEC9-AF183A69C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7779393" cy="5120640"/>
          </a:xfrm>
        </p:spPr>
        <p:txBody>
          <a:bodyPr>
            <a:normAutofit/>
          </a:bodyPr>
          <a:lstStyle/>
          <a:p>
            <a:pPr lvl="0"/>
            <a:r>
              <a:rPr lang="nl-NL" sz="2400" dirty="0"/>
              <a:t>Wie ben je?</a:t>
            </a:r>
          </a:p>
          <a:p>
            <a:pPr lvl="0"/>
            <a:r>
              <a:rPr lang="nl-NL" sz="2400" dirty="0"/>
              <a:t>Waar ben je aan de slag?</a:t>
            </a:r>
          </a:p>
          <a:p>
            <a:pPr lvl="0"/>
            <a:r>
              <a:rPr lang="nl-NL" sz="2400" dirty="0"/>
              <a:t>Wat is jouw rol?</a:t>
            </a:r>
          </a:p>
        </p:txBody>
      </p:sp>
      <p:pic>
        <p:nvPicPr>
          <p:cNvPr id="5" name="Graphic 4" descr="Leraar">
            <a:extLst>
              <a:ext uri="{FF2B5EF4-FFF2-40B4-BE49-F238E27FC236}">
                <a16:creationId xmlns:a16="http://schemas.microsoft.com/office/drawing/2014/main" id="{CFEE10A4-BBD2-47C4-ACB7-D536538FE3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3340" y="3979497"/>
            <a:ext cx="1527172" cy="1527172"/>
          </a:xfrm>
          <a:prstGeom prst="rect">
            <a:avLst/>
          </a:prstGeom>
        </p:spPr>
      </p:pic>
      <p:sp>
        <p:nvSpPr>
          <p:cNvPr id="6" name="Rechthoek: afgeronde hoeken 5">
            <a:extLst>
              <a:ext uri="{FF2B5EF4-FFF2-40B4-BE49-F238E27FC236}">
                <a16:creationId xmlns:a16="http://schemas.microsoft.com/office/drawing/2014/main" id="{2D503B4D-A2D2-42EB-9314-CA39D61096B3}"/>
              </a:ext>
            </a:extLst>
          </p:cNvPr>
          <p:cNvSpPr/>
          <p:nvPr/>
        </p:nvSpPr>
        <p:spPr>
          <a:xfrm>
            <a:off x="7758963" y="873252"/>
            <a:ext cx="3531054" cy="3724208"/>
          </a:xfrm>
          <a:prstGeom prst="roundRect">
            <a:avLst/>
          </a:prstGeom>
          <a:noFill/>
          <a:ln>
            <a:solidFill>
              <a:srgbClr val="F0A2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62C1A3-8B33-4A81-9EE2-D931DA0741BE}"/>
              </a:ext>
            </a:extLst>
          </p:cNvPr>
          <p:cNvSpPr txBox="1"/>
          <p:nvPr/>
        </p:nvSpPr>
        <p:spPr>
          <a:xfrm>
            <a:off x="9019894" y="1277467"/>
            <a:ext cx="785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foto</a:t>
            </a:r>
          </a:p>
        </p:txBody>
      </p:sp>
    </p:spTree>
    <p:extLst>
      <p:ext uri="{BB962C8B-B14F-4D97-AF65-F5344CB8AC3E}">
        <p14:creationId xmlns:p14="http://schemas.microsoft.com/office/powerpoint/2010/main" val="3413966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2832FB-52E0-4E15-81D6-1EF358342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/>
              <a:t>?</a:t>
            </a:r>
            <a:endParaRPr lang="nl-NL" sz="6600" b="1" dirty="0"/>
          </a:p>
        </p:txBody>
      </p:sp>
      <p:pic>
        <p:nvPicPr>
          <p:cNvPr id="6" name="Tijdelijke aanduiding voor inhoud 5" descr="Spreker">
            <a:extLst>
              <a:ext uri="{FF2B5EF4-FFF2-40B4-BE49-F238E27FC236}">
                <a16:creationId xmlns:a16="http://schemas.microsoft.com/office/drawing/2014/main" id="{CC5CFA20-25B4-4DF4-99B2-6266A99025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07731" y="3978110"/>
            <a:ext cx="1637858" cy="1637858"/>
          </a:xfrm>
        </p:spPr>
      </p:pic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564BC604-DAF5-42D9-A701-B02E1A5A5BFB}"/>
              </a:ext>
            </a:extLst>
          </p:cNvPr>
          <p:cNvSpPr txBox="1">
            <a:spLocks/>
          </p:cNvSpPr>
          <p:nvPr/>
        </p:nvSpPr>
        <p:spPr>
          <a:xfrm>
            <a:off x="3869267" y="864108"/>
            <a:ext cx="7779393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400" dirty="0"/>
              <a:t>Welk vraagstuk neem je mee?</a:t>
            </a:r>
          </a:p>
          <a:p>
            <a:r>
              <a:rPr lang="nl-NL" sz="2400" dirty="0"/>
              <a:t>Wat zou je willen bereiken?</a:t>
            </a:r>
          </a:p>
        </p:txBody>
      </p:sp>
    </p:spTree>
    <p:extLst>
      <p:ext uri="{BB962C8B-B14F-4D97-AF65-F5344CB8AC3E}">
        <p14:creationId xmlns:p14="http://schemas.microsoft.com/office/powerpoint/2010/main" val="3823427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AD7F7C25-CB13-43D0-9289-979E4350E7F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992" y="1"/>
            <a:ext cx="5917337" cy="685799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92832FB-52E0-4E15-81D6-1EF358342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Het Minor team</a:t>
            </a:r>
            <a:br>
              <a:rPr lang="nl-NL" b="1" dirty="0"/>
            </a:br>
            <a:r>
              <a:rPr lang="nl-NL" b="1" dirty="0"/>
              <a:t>voor de </a:t>
            </a:r>
            <a:br>
              <a:rPr lang="nl-NL" b="1" dirty="0"/>
            </a:br>
            <a:r>
              <a:rPr lang="nl-NL" b="1" dirty="0"/>
              <a:t/>
            </a:r>
            <a:br>
              <a:rPr lang="nl-NL" b="1" dirty="0"/>
            </a:br>
            <a:r>
              <a:rPr lang="en-US" b="1" dirty="0" err="1"/>
              <a:t>duurzame</a:t>
            </a:r>
            <a:r>
              <a:rPr lang="en-US" b="1" dirty="0"/>
              <a:t>,</a:t>
            </a:r>
            <a:br>
              <a:rPr lang="en-US" b="1" dirty="0"/>
            </a:br>
            <a:r>
              <a:rPr lang="en-US" b="1" dirty="0" err="1"/>
              <a:t>samenlerende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 err="1"/>
              <a:t>maatschappij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794553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8F7671-D8EC-41EF-84CF-0474EF8C6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233131"/>
            <a:ext cx="9134669" cy="1981409"/>
          </a:xfrm>
        </p:spPr>
        <p:txBody>
          <a:bodyPr anchor="ctr">
            <a:normAutofit/>
          </a:bodyPr>
          <a:lstStyle/>
          <a:p>
            <a:pPr algn="ctr"/>
            <a:r>
              <a:rPr lang="nl-NL" sz="6000" b="1" dirty="0"/>
              <a:t>Het Minor team: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1847339-1344-41DD-91C1-2C8DB076B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857" y="2686929"/>
            <a:ext cx="7883370" cy="2658794"/>
          </a:xfrm>
        </p:spPr>
        <p:txBody>
          <a:bodyPr anchor="ctr">
            <a:normAutofit lnSpcReduction="10000"/>
          </a:bodyPr>
          <a:lstStyle/>
          <a:p>
            <a:r>
              <a:rPr lang="nl-NL" sz="2400" dirty="0" smtClean="0">
                <a:solidFill>
                  <a:schemeClr val="bg1"/>
                </a:solidFill>
              </a:rPr>
              <a:t>Hans de Bruin</a:t>
            </a:r>
          </a:p>
          <a:p>
            <a:r>
              <a:rPr lang="nl-NL" sz="2400" dirty="0" smtClean="0">
                <a:solidFill>
                  <a:schemeClr val="bg1"/>
                </a:solidFill>
              </a:rPr>
              <a:t>Gabrielle Rossing</a:t>
            </a:r>
          </a:p>
          <a:p>
            <a:r>
              <a:rPr lang="nl-NL" sz="2400" dirty="0" smtClean="0">
                <a:solidFill>
                  <a:schemeClr val="bg1"/>
                </a:solidFill>
              </a:rPr>
              <a:t>Sonja Nossent</a:t>
            </a:r>
          </a:p>
          <a:p>
            <a:r>
              <a:rPr lang="nl-NL" sz="2400" dirty="0" err="1" smtClean="0">
                <a:solidFill>
                  <a:schemeClr val="bg1"/>
                </a:solidFill>
              </a:rPr>
              <a:t>Anzeka</a:t>
            </a:r>
            <a:r>
              <a:rPr lang="nl-NL" sz="2400" dirty="0" smtClean="0">
                <a:solidFill>
                  <a:schemeClr val="bg1"/>
                </a:solidFill>
              </a:rPr>
              <a:t> van  de Weg</a:t>
            </a:r>
          </a:p>
          <a:p>
            <a:r>
              <a:rPr lang="nl-NL" sz="2400" dirty="0" smtClean="0">
                <a:solidFill>
                  <a:schemeClr val="bg1"/>
                </a:solidFill>
              </a:rPr>
              <a:t>Don Monfils</a:t>
            </a:r>
          </a:p>
          <a:p>
            <a:r>
              <a:rPr lang="nl-NL" sz="2400" dirty="0" smtClean="0">
                <a:solidFill>
                  <a:schemeClr val="bg1"/>
                </a:solidFill>
              </a:rPr>
              <a:t>Petra de Braal</a:t>
            </a:r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7395A041-A773-4D2B-9B05-568B4BF97C35}"/>
              </a:ext>
            </a:extLst>
          </p:cNvPr>
          <p:cNvSpPr/>
          <p:nvPr/>
        </p:nvSpPr>
        <p:spPr>
          <a:xfrm>
            <a:off x="9561444" y="916584"/>
            <a:ext cx="2355574" cy="5033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doen → </a:t>
            </a: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…</a:t>
            </a:r>
            <a:endParaRPr lang="nl-NL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94332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176</TotalTime>
  <Words>159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Corbel</vt:lpstr>
      <vt:lpstr>Wingdings 2</vt:lpstr>
      <vt:lpstr>Frame</vt:lpstr>
      <vt:lpstr>Fit for the Future</vt:lpstr>
      <vt:lpstr>Introductie</vt:lpstr>
      <vt:lpstr>?</vt:lpstr>
      <vt:lpstr>Het Minor team voor de   duurzame, samenlerende  maatschappij</vt:lpstr>
      <vt:lpstr>Het Minor team: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Gabriëlle Rossing</dc:creator>
  <cp:lastModifiedBy>H. de Bruin</cp:lastModifiedBy>
  <cp:revision>150</cp:revision>
  <dcterms:created xsi:type="dcterms:W3CDTF">2019-03-14T12:37:05Z</dcterms:created>
  <dcterms:modified xsi:type="dcterms:W3CDTF">2019-03-22T11:05:33Z</dcterms:modified>
</cp:coreProperties>
</file>