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70" r:id="rId2"/>
    <p:sldId id="271" r:id="rId3"/>
    <p:sldId id="272" r:id="rId4"/>
    <p:sldId id="273" r:id="rId5"/>
    <p:sldId id="274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06934"/>
    <a:srgbClr val="E5875B"/>
    <a:srgbClr val="00A249"/>
    <a:srgbClr val="62CC67"/>
    <a:srgbClr val="FFD757"/>
    <a:srgbClr val="FEC200"/>
    <a:srgbClr val="A38D65"/>
    <a:srgbClr val="C3B59B"/>
    <a:srgbClr val="475E81"/>
    <a:srgbClr val="92ADD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950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7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5C25D-DC55-4E89-B723-5FE4DB94FA26}" type="datetimeFigureOut">
              <a:rPr lang="nl-NL" smtClean="0"/>
              <a:t>26-2-2020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1C99D-AC15-4302-A6F7-AB6BF86FFD5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601005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5C25D-DC55-4E89-B723-5FE4DB94FA26}" type="datetimeFigureOut">
              <a:rPr lang="nl-NL" smtClean="0"/>
              <a:t>26-2-2020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1C99D-AC15-4302-A6F7-AB6BF86FFD5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271683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5C25D-DC55-4E89-B723-5FE4DB94FA26}" type="datetimeFigureOut">
              <a:rPr lang="nl-NL" smtClean="0"/>
              <a:t>26-2-2020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1C99D-AC15-4302-A6F7-AB6BF86FFD5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418150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5C25D-DC55-4E89-B723-5FE4DB94FA26}" type="datetimeFigureOut">
              <a:rPr lang="nl-NL" smtClean="0"/>
              <a:t>26-2-2020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1C99D-AC15-4302-A6F7-AB6BF86FFD5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495930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5C25D-DC55-4E89-B723-5FE4DB94FA26}" type="datetimeFigureOut">
              <a:rPr lang="nl-NL" smtClean="0"/>
              <a:t>26-2-2020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1C99D-AC15-4302-A6F7-AB6BF86FFD5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452766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5C25D-DC55-4E89-B723-5FE4DB94FA26}" type="datetimeFigureOut">
              <a:rPr lang="nl-NL" smtClean="0"/>
              <a:t>26-2-2020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1C99D-AC15-4302-A6F7-AB6BF86FFD5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910641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5C25D-DC55-4E89-B723-5FE4DB94FA26}" type="datetimeFigureOut">
              <a:rPr lang="nl-NL" smtClean="0"/>
              <a:t>26-2-2020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1C99D-AC15-4302-A6F7-AB6BF86FFD5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222255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5C25D-DC55-4E89-B723-5FE4DB94FA26}" type="datetimeFigureOut">
              <a:rPr lang="nl-NL" smtClean="0"/>
              <a:t>26-2-2020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1C99D-AC15-4302-A6F7-AB6BF86FFD5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912491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5C25D-DC55-4E89-B723-5FE4DB94FA26}" type="datetimeFigureOut">
              <a:rPr lang="nl-NL" smtClean="0"/>
              <a:t>26-2-2020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1C99D-AC15-4302-A6F7-AB6BF86FFD5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382711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5C25D-DC55-4E89-B723-5FE4DB94FA26}" type="datetimeFigureOut">
              <a:rPr lang="nl-NL" smtClean="0"/>
              <a:t>26-2-2020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1C99D-AC15-4302-A6F7-AB6BF86FFD5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631303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5C25D-DC55-4E89-B723-5FE4DB94FA26}" type="datetimeFigureOut">
              <a:rPr lang="nl-NL" smtClean="0"/>
              <a:t>26-2-2020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1C99D-AC15-4302-A6F7-AB6BF86FFD5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278856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05C25D-DC55-4E89-B723-5FE4DB94FA26}" type="datetimeFigureOut">
              <a:rPr lang="nl-NL" smtClean="0"/>
              <a:t>26-2-2020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B1C99D-AC15-4302-A6F7-AB6BF86FFD5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481046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el 4">
            <a:extLst>
              <a:ext uri="{FF2B5EF4-FFF2-40B4-BE49-F238E27FC236}">
                <a16:creationId xmlns:a16="http://schemas.microsoft.com/office/drawing/2014/main" id="{0818EE27-E11C-4719-80FF-DC952A82F1A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4335318"/>
              </p:ext>
            </p:extLst>
          </p:nvPr>
        </p:nvGraphicFramePr>
        <p:xfrm>
          <a:off x="0" y="0"/>
          <a:ext cx="12192000" cy="6858000"/>
        </p:xfrm>
        <a:graphic>
          <a:graphicData uri="http://schemas.openxmlformats.org/drawingml/2006/table">
            <a:tbl>
              <a:tblPr firstRow="1" firstCol="1" bandRow="1"/>
              <a:tblGrid>
                <a:gridCol w="6096000">
                  <a:extLst>
                    <a:ext uri="{9D8B030D-6E8A-4147-A177-3AD203B41FA5}">
                      <a16:colId xmlns:a16="http://schemas.microsoft.com/office/drawing/2014/main" val="1788647026"/>
                    </a:ext>
                  </a:extLst>
                </a:gridCol>
                <a:gridCol w="6096000">
                  <a:extLst>
                    <a:ext uri="{9D8B030D-6E8A-4147-A177-3AD203B41FA5}">
                      <a16:colId xmlns:a16="http://schemas.microsoft.com/office/drawing/2014/main" val="3240526696"/>
                    </a:ext>
                  </a:extLst>
                </a:gridCol>
              </a:tblGrid>
              <a:tr h="342900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nl-NL" sz="1000" b="1" dirty="0">
                        <a:solidFill>
                          <a:srgbClr val="0070C0"/>
                        </a:solidFill>
                        <a:latin typeface="Corbel" panose="020B0503020204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nl-NL" sz="1000" b="1" dirty="0">
                        <a:solidFill>
                          <a:srgbClr val="0070C0"/>
                        </a:solidFill>
                        <a:latin typeface="Corbel" panose="020B0503020204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nl-NL" sz="1000" b="1" dirty="0">
                        <a:solidFill>
                          <a:srgbClr val="0070C0"/>
                        </a:solidFill>
                        <a:latin typeface="Corbel" panose="020B0503020204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nl-NL" sz="1000" b="1" dirty="0">
                        <a:solidFill>
                          <a:srgbClr val="0070C0"/>
                        </a:solidFill>
                        <a:latin typeface="Corbel" panose="020B0503020204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l-NL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475E81"/>
                          </a:solidFill>
                          <a:effectLst/>
                          <a:uLnTx/>
                          <a:uFillTx/>
                          <a:latin typeface="Corbel" panose="020B05030202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 </a:t>
                      </a:r>
                      <a:r>
                        <a:rPr kumimoji="0" lang="nl-NL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475E81"/>
                          </a:solidFill>
                          <a:effectLst/>
                          <a:uLnTx/>
                          <a:uFillTx/>
                          <a:latin typeface="Corbel" panose="020B05030202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PRINCIPES, TOOLS, … </a:t>
                      </a:r>
                      <a:r>
                        <a:rPr kumimoji="0" lang="nl-NL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475E81"/>
                          </a:solidFill>
                          <a:effectLst/>
                          <a:uLnTx/>
                          <a:uFillTx/>
                          <a:latin typeface="Corbel" panose="020B05030202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kumimoji="0" lang="nl-NL" sz="1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475E81"/>
                        </a:solidFill>
                        <a:effectLst/>
                        <a:uLnTx/>
                        <a:uFillTx/>
                        <a:latin typeface="Corbel" panose="020B0503020204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l-NL" sz="1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475E81"/>
                        </a:solidFill>
                        <a:effectLst/>
                        <a:uLnTx/>
                        <a:uFillTx/>
                        <a:latin typeface="Corbel" panose="020B0503020204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l-NL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475E81"/>
                          </a:solidFill>
                          <a:effectLst/>
                          <a:uLnTx/>
                          <a:uFillTx/>
                          <a:latin typeface="Corbel" panose="020B05030202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Titel principe, tool, …</a:t>
                      </a:r>
                    </a:p>
                    <a:p>
                      <a:pPr marL="10795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l-NL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475E81"/>
                        </a:solidFill>
                        <a:effectLst/>
                        <a:uLnTx/>
                        <a:uFillTx/>
                        <a:latin typeface="Corbel" panose="020B0503020204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1258888" marR="0" lvl="0" indent="-180975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kumimoji="0" lang="nl-NL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475E81"/>
                          </a:solidFill>
                          <a:effectLst/>
                          <a:uLnTx/>
                          <a:uFillTx/>
                          <a:latin typeface="Corbel" panose="020B05030202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Korte toelichting, belangrijkste onderdelen</a:t>
                      </a:r>
                    </a:p>
                    <a:p>
                      <a:pPr marL="1258888" marR="0" lvl="0" indent="-180975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kumimoji="0" lang="nl-NL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475E81"/>
                          </a:solidFill>
                          <a:effectLst/>
                          <a:uLnTx/>
                          <a:uFillTx/>
                          <a:latin typeface="Corbel" panose="020B05030202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Etc.</a:t>
                      </a:r>
                    </a:p>
                  </a:txBody>
                  <a:tcPr marL="40519" marR="40519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l-NL" sz="1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uLnTx/>
                        <a:uFillTx/>
                        <a:latin typeface="Corbel" panose="020B0503020204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l-NL" sz="1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uLnTx/>
                        <a:uFillTx/>
                        <a:latin typeface="Corbel" panose="020B0503020204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l-NL" sz="1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uLnTx/>
                        <a:uFillTx/>
                        <a:latin typeface="Corbel" panose="020B0503020204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l-NL" sz="1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uLnTx/>
                        <a:uFillTx/>
                        <a:latin typeface="Corbel" panose="020B0503020204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l-NL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475E81"/>
                          </a:solidFill>
                          <a:effectLst/>
                          <a:uLnTx/>
                          <a:uFillTx/>
                          <a:latin typeface="Corbel" panose="020B05030202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 </a:t>
                      </a:r>
                      <a:r>
                        <a:rPr kumimoji="0" lang="nl-NL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475E81"/>
                          </a:solidFill>
                          <a:effectLst/>
                          <a:uLnTx/>
                          <a:uFillTx/>
                          <a:latin typeface="Corbel" panose="020B05030202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PRINCIPES, TOOLS, … </a:t>
                      </a:r>
                      <a:r>
                        <a:rPr kumimoji="0" lang="nl-NL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475E81"/>
                          </a:solidFill>
                          <a:effectLst/>
                          <a:uLnTx/>
                          <a:uFillTx/>
                          <a:latin typeface="Corbel" panose="020B05030202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kumimoji="0" lang="nl-NL" sz="1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475E81"/>
                        </a:solidFill>
                        <a:effectLst/>
                        <a:uLnTx/>
                        <a:uFillTx/>
                        <a:latin typeface="Corbel" panose="020B0503020204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l-NL" sz="1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475E81"/>
                        </a:solidFill>
                        <a:effectLst/>
                        <a:uLnTx/>
                        <a:uFillTx/>
                        <a:latin typeface="Corbel" panose="020B0503020204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475E81"/>
                          </a:solidFill>
                          <a:effectLst/>
                          <a:uLnTx/>
                          <a:uFillTx/>
                          <a:latin typeface="Corbel" panose="020B05030202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Titel principe, tool, …</a:t>
                      </a:r>
                    </a:p>
                    <a:p>
                      <a:pPr marL="10795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l-NL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475E81"/>
                        </a:solidFill>
                        <a:effectLst/>
                        <a:uLnTx/>
                        <a:uFillTx/>
                        <a:latin typeface="Corbel" panose="020B0503020204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1258888" marR="0" lvl="0" indent="-180975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kumimoji="0" lang="nl-NL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475E81"/>
                          </a:solidFill>
                          <a:effectLst/>
                          <a:uLnTx/>
                          <a:uFillTx/>
                          <a:latin typeface="Corbel" panose="020B05030202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Korte toelichting, belangrijkste onderdelen</a:t>
                      </a:r>
                    </a:p>
                    <a:p>
                      <a:pPr marL="1258888" marR="0" lvl="0" indent="-180975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kumimoji="0" lang="nl-NL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475E81"/>
                          </a:solidFill>
                          <a:effectLst/>
                          <a:uLnTx/>
                          <a:uFillTx/>
                          <a:latin typeface="Corbel" panose="020B05030202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Etc.</a:t>
                      </a:r>
                    </a:p>
                  </a:txBody>
                  <a:tcPr marL="40519" marR="40519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222981977"/>
                  </a:ext>
                </a:extLst>
              </a:tr>
              <a:tr h="3429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l-NL" sz="1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uLnTx/>
                        <a:uFillTx/>
                        <a:latin typeface="Corbel" panose="020B0503020204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l-NL" sz="1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uLnTx/>
                        <a:uFillTx/>
                        <a:latin typeface="Corbel" panose="020B0503020204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l-NL" sz="1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uLnTx/>
                        <a:uFillTx/>
                        <a:latin typeface="Corbel" panose="020B0503020204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l-NL" sz="1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uLnTx/>
                        <a:uFillTx/>
                        <a:latin typeface="Corbel" panose="020B0503020204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l-NL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475E81"/>
                          </a:solidFill>
                          <a:effectLst/>
                          <a:uLnTx/>
                          <a:uFillTx/>
                          <a:latin typeface="Corbel" panose="020B05030202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kumimoji="0" lang="nl-NL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475E81"/>
                          </a:solidFill>
                          <a:effectLst/>
                          <a:uLnTx/>
                          <a:uFillTx/>
                          <a:latin typeface="Corbel" panose="020B05030202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PRINCIPES, TOOLS, … </a:t>
                      </a:r>
                      <a:r>
                        <a:rPr kumimoji="0" lang="nl-NL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475E81"/>
                          </a:solidFill>
                          <a:effectLst/>
                          <a:uLnTx/>
                          <a:uFillTx/>
                          <a:latin typeface="Corbel" panose="020B05030202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kumimoji="0" lang="nl-NL" sz="1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475E81"/>
                        </a:solidFill>
                        <a:effectLst/>
                        <a:uLnTx/>
                        <a:uFillTx/>
                        <a:latin typeface="Corbel" panose="020B0503020204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l-NL" sz="1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475E81"/>
                        </a:solidFill>
                        <a:effectLst/>
                        <a:uLnTx/>
                        <a:uFillTx/>
                        <a:latin typeface="Corbel" panose="020B0503020204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l-NL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475E81"/>
                          </a:solidFill>
                          <a:effectLst/>
                          <a:uLnTx/>
                          <a:uFillTx/>
                          <a:latin typeface="Corbel" panose="020B05030202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Titel principe, tool, …</a:t>
                      </a:r>
                    </a:p>
                    <a:p>
                      <a:pPr marL="10795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l-NL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475E81"/>
                        </a:solidFill>
                        <a:effectLst/>
                        <a:uLnTx/>
                        <a:uFillTx/>
                        <a:latin typeface="Corbel" panose="020B0503020204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1258888" marR="0" lvl="0" indent="-180975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kumimoji="0" lang="nl-NL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475E81"/>
                          </a:solidFill>
                          <a:effectLst/>
                          <a:uLnTx/>
                          <a:uFillTx/>
                          <a:latin typeface="Corbel" panose="020B05030202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Korte toelichting, belangrijkste onderdelen</a:t>
                      </a:r>
                    </a:p>
                    <a:p>
                      <a:pPr marL="1258888" marR="0" lvl="0" indent="-180975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kumimoji="0" lang="nl-NL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475E81"/>
                          </a:solidFill>
                          <a:effectLst/>
                          <a:uLnTx/>
                          <a:uFillTx/>
                          <a:latin typeface="Corbel" panose="020B05030202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Etc.</a:t>
                      </a:r>
                      <a:endParaRPr lang="nl-NL" sz="700" dirty="0">
                        <a:solidFill>
                          <a:srgbClr val="475E81"/>
                        </a:solidFill>
                        <a:effectLst/>
                        <a:latin typeface="Corbel" panose="020B0503020204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519" marR="40519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l-NL" sz="1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uLnTx/>
                        <a:uFillTx/>
                        <a:latin typeface="Corbel" panose="020B0503020204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l-NL" sz="1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uLnTx/>
                        <a:uFillTx/>
                        <a:latin typeface="Corbel" panose="020B0503020204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l-NL" sz="1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uLnTx/>
                        <a:uFillTx/>
                        <a:latin typeface="Corbel" panose="020B0503020204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l-NL" sz="1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uLnTx/>
                        <a:uFillTx/>
                        <a:latin typeface="Corbel" panose="020B0503020204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l-NL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475E81"/>
                          </a:solidFill>
                          <a:effectLst/>
                          <a:uLnTx/>
                          <a:uFillTx/>
                          <a:latin typeface="Corbel" panose="020B05030202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kumimoji="0" lang="nl-NL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475E81"/>
                          </a:solidFill>
                          <a:effectLst/>
                          <a:uLnTx/>
                          <a:uFillTx/>
                          <a:latin typeface="Corbel" panose="020B05030202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PRINCIPES, TOOLS, … </a:t>
                      </a:r>
                      <a:r>
                        <a:rPr kumimoji="0" lang="nl-NL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475E81"/>
                          </a:solidFill>
                          <a:effectLst/>
                          <a:uLnTx/>
                          <a:uFillTx/>
                          <a:latin typeface="Corbel" panose="020B05030202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kumimoji="0" lang="nl-NL" sz="1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475E81"/>
                        </a:solidFill>
                        <a:effectLst/>
                        <a:uLnTx/>
                        <a:uFillTx/>
                        <a:latin typeface="Corbel" panose="020B0503020204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l-NL" sz="1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475E81"/>
                        </a:solidFill>
                        <a:effectLst/>
                        <a:uLnTx/>
                        <a:uFillTx/>
                        <a:latin typeface="Corbel" panose="020B0503020204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l-NL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475E81"/>
                          </a:solidFill>
                          <a:effectLst/>
                          <a:uLnTx/>
                          <a:uFillTx/>
                          <a:latin typeface="Corbel" panose="020B05030202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Titel principe, tool, …</a:t>
                      </a:r>
                    </a:p>
                    <a:p>
                      <a:pPr marL="10795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l-NL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475E81"/>
                        </a:solidFill>
                        <a:effectLst/>
                        <a:uLnTx/>
                        <a:uFillTx/>
                        <a:latin typeface="Corbel" panose="020B0503020204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1258888" marR="0" lvl="0" indent="-180975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kumimoji="0" lang="nl-NL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475E81"/>
                          </a:solidFill>
                          <a:effectLst/>
                          <a:uLnTx/>
                          <a:uFillTx/>
                          <a:latin typeface="Corbel" panose="020B05030202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Korte toelichting, belangrijkste onderdelen</a:t>
                      </a:r>
                    </a:p>
                    <a:p>
                      <a:pPr marL="1258888" marR="0" lvl="0" indent="-180975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kumimoji="0" lang="nl-NL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475E81"/>
                          </a:solidFill>
                          <a:effectLst/>
                          <a:uLnTx/>
                          <a:uFillTx/>
                          <a:latin typeface="Corbel" panose="020B05030202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Etc.</a:t>
                      </a:r>
                      <a:endParaRPr kumimoji="0" lang="nl-NL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475E81"/>
                        </a:solidFill>
                        <a:effectLst/>
                        <a:uLnTx/>
                        <a:uFillTx/>
                        <a:latin typeface="Corbel" panose="020B0503020204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519" marR="40519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916249251"/>
                  </a:ext>
                </a:extLst>
              </a:tr>
            </a:tbl>
          </a:graphicData>
        </a:graphic>
      </p:graphicFrame>
      <p:sp>
        <p:nvSpPr>
          <p:cNvPr id="6" name="Rechthoek 5">
            <a:extLst>
              <a:ext uri="{FF2B5EF4-FFF2-40B4-BE49-F238E27FC236}">
                <a16:creationId xmlns:a16="http://schemas.microsoft.com/office/drawing/2014/main" id="{CF111A40-44DE-4805-95F7-13D7CA86B24B}"/>
              </a:ext>
            </a:extLst>
          </p:cNvPr>
          <p:cNvSpPr/>
          <p:nvPr/>
        </p:nvSpPr>
        <p:spPr>
          <a:xfrm>
            <a:off x="243840" y="258011"/>
            <a:ext cx="5593080" cy="2889050"/>
          </a:xfrm>
          <a:prstGeom prst="rect">
            <a:avLst/>
          </a:prstGeom>
          <a:noFill/>
          <a:ln w="38100">
            <a:solidFill>
              <a:srgbClr val="475E8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4" name="Rechthoek 13">
            <a:extLst>
              <a:ext uri="{FF2B5EF4-FFF2-40B4-BE49-F238E27FC236}">
                <a16:creationId xmlns:a16="http://schemas.microsoft.com/office/drawing/2014/main" id="{5CD2A403-E647-407C-90B5-75B0EE808B8C}"/>
              </a:ext>
            </a:extLst>
          </p:cNvPr>
          <p:cNvSpPr/>
          <p:nvPr/>
        </p:nvSpPr>
        <p:spPr>
          <a:xfrm>
            <a:off x="6343547" y="265697"/>
            <a:ext cx="5593080" cy="2889050"/>
          </a:xfrm>
          <a:prstGeom prst="rect">
            <a:avLst/>
          </a:prstGeom>
          <a:noFill/>
          <a:ln w="38100">
            <a:solidFill>
              <a:srgbClr val="475E8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6" name="Rechthoek 15">
            <a:extLst>
              <a:ext uri="{FF2B5EF4-FFF2-40B4-BE49-F238E27FC236}">
                <a16:creationId xmlns:a16="http://schemas.microsoft.com/office/drawing/2014/main" id="{A69650A4-70DC-4CF2-96A8-FA24B830AF4D}"/>
              </a:ext>
            </a:extLst>
          </p:cNvPr>
          <p:cNvSpPr/>
          <p:nvPr/>
        </p:nvSpPr>
        <p:spPr>
          <a:xfrm>
            <a:off x="6343547" y="3703254"/>
            <a:ext cx="5593080" cy="2889050"/>
          </a:xfrm>
          <a:prstGeom prst="rect">
            <a:avLst/>
          </a:prstGeom>
          <a:noFill/>
          <a:ln w="38100">
            <a:solidFill>
              <a:srgbClr val="475E8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8" name="Rechthoek 17">
            <a:extLst>
              <a:ext uri="{FF2B5EF4-FFF2-40B4-BE49-F238E27FC236}">
                <a16:creationId xmlns:a16="http://schemas.microsoft.com/office/drawing/2014/main" id="{A5EDEF25-70CC-4054-88B6-7EC4A0A5DAD2}"/>
              </a:ext>
            </a:extLst>
          </p:cNvPr>
          <p:cNvSpPr/>
          <p:nvPr/>
        </p:nvSpPr>
        <p:spPr>
          <a:xfrm>
            <a:off x="243840" y="3703254"/>
            <a:ext cx="5593080" cy="2889050"/>
          </a:xfrm>
          <a:prstGeom prst="rect">
            <a:avLst/>
          </a:prstGeom>
          <a:noFill/>
          <a:ln w="38100">
            <a:solidFill>
              <a:srgbClr val="475E8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1" name="Rechthoek 10">
            <a:extLst>
              <a:ext uri="{FF2B5EF4-FFF2-40B4-BE49-F238E27FC236}">
                <a16:creationId xmlns:a16="http://schemas.microsoft.com/office/drawing/2014/main" id="{E1C653D4-3CA9-44F7-BA6B-F2035D69E3A0}"/>
              </a:ext>
            </a:extLst>
          </p:cNvPr>
          <p:cNvSpPr/>
          <p:nvPr/>
        </p:nvSpPr>
        <p:spPr>
          <a:xfrm>
            <a:off x="1225138" y="147316"/>
            <a:ext cx="3613562" cy="20005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/>
            <a:r>
              <a:rPr lang="nl-NL" sz="700" b="1" dirty="0">
                <a:solidFill>
                  <a:srgbClr val="475E81"/>
                </a:solidFill>
                <a:latin typeface="Corbel" panose="020B0503020204020204"/>
              </a:rPr>
              <a:t>Facilitating Change: samen doen → samen leren → samen doen → samen leren →</a:t>
            </a:r>
            <a:endParaRPr lang="nl-NL" sz="700" b="1" dirty="0">
              <a:solidFill>
                <a:srgbClr val="475E81"/>
              </a:solidFill>
            </a:endParaRPr>
          </a:p>
        </p:txBody>
      </p:sp>
      <p:sp>
        <p:nvSpPr>
          <p:cNvPr id="24" name="Rechthoek 23">
            <a:extLst>
              <a:ext uri="{FF2B5EF4-FFF2-40B4-BE49-F238E27FC236}">
                <a16:creationId xmlns:a16="http://schemas.microsoft.com/office/drawing/2014/main" id="{C3723090-05E9-4FF5-8DF7-D54CD8CBCA50}"/>
              </a:ext>
            </a:extLst>
          </p:cNvPr>
          <p:cNvSpPr/>
          <p:nvPr/>
        </p:nvSpPr>
        <p:spPr>
          <a:xfrm>
            <a:off x="1225138" y="3585042"/>
            <a:ext cx="3613562" cy="20005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nl-NL" sz="700" b="1" dirty="0">
                <a:solidFill>
                  <a:srgbClr val="475E81"/>
                </a:solidFill>
                <a:latin typeface="Corbel" panose="020B0503020204020204"/>
              </a:rPr>
              <a:t>Facilitating Change: samen doen → samen leren → samen doen → samen leren →</a:t>
            </a:r>
            <a:endParaRPr lang="nl-NL" sz="700" b="1" dirty="0">
              <a:solidFill>
                <a:srgbClr val="475E81"/>
              </a:solidFill>
            </a:endParaRPr>
          </a:p>
        </p:txBody>
      </p:sp>
      <p:sp>
        <p:nvSpPr>
          <p:cNvPr id="25" name="Rechthoek 24">
            <a:extLst>
              <a:ext uri="{FF2B5EF4-FFF2-40B4-BE49-F238E27FC236}">
                <a16:creationId xmlns:a16="http://schemas.microsoft.com/office/drawing/2014/main" id="{060A1AE9-BD71-408D-8497-59E12781E8BF}"/>
              </a:ext>
            </a:extLst>
          </p:cNvPr>
          <p:cNvSpPr/>
          <p:nvPr/>
        </p:nvSpPr>
        <p:spPr>
          <a:xfrm>
            <a:off x="7321035" y="3578691"/>
            <a:ext cx="3613562" cy="20005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/>
            <a:r>
              <a:rPr lang="nl-NL" sz="700" b="1" dirty="0">
                <a:solidFill>
                  <a:srgbClr val="475E81"/>
                </a:solidFill>
                <a:latin typeface="Corbel" panose="020B0503020204020204"/>
              </a:rPr>
              <a:t>Facilitating Change: samen doen → samen leren → samen doen → samen leren →</a:t>
            </a:r>
            <a:endParaRPr lang="nl-NL" sz="700" b="1" dirty="0">
              <a:solidFill>
                <a:srgbClr val="475E81"/>
              </a:solidFill>
            </a:endParaRPr>
          </a:p>
        </p:txBody>
      </p:sp>
      <p:sp>
        <p:nvSpPr>
          <p:cNvPr id="26" name="Rechthoek 25">
            <a:extLst>
              <a:ext uri="{FF2B5EF4-FFF2-40B4-BE49-F238E27FC236}">
                <a16:creationId xmlns:a16="http://schemas.microsoft.com/office/drawing/2014/main" id="{4A3E9923-2330-4BCE-9299-378F281ABACF}"/>
              </a:ext>
            </a:extLst>
          </p:cNvPr>
          <p:cNvSpPr/>
          <p:nvPr/>
        </p:nvSpPr>
        <p:spPr>
          <a:xfrm>
            <a:off x="7321035" y="139800"/>
            <a:ext cx="3613562" cy="20005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/>
            <a:r>
              <a:rPr lang="nl-NL" sz="700" b="1" dirty="0">
                <a:solidFill>
                  <a:srgbClr val="475E81"/>
                </a:solidFill>
                <a:latin typeface="Corbel" panose="020B0503020204020204"/>
              </a:rPr>
              <a:t>Facilitating Change: samen doen → samen leren → samen doen → samen leren →</a:t>
            </a:r>
            <a:endParaRPr lang="nl-NL" sz="700" b="1" dirty="0">
              <a:solidFill>
                <a:srgbClr val="475E81"/>
              </a:solidFill>
            </a:endParaRPr>
          </a:p>
        </p:txBody>
      </p:sp>
      <p:sp>
        <p:nvSpPr>
          <p:cNvPr id="27" name="Rechthoek 26">
            <a:extLst>
              <a:ext uri="{FF2B5EF4-FFF2-40B4-BE49-F238E27FC236}">
                <a16:creationId xmlns:a16="http://schemas.microsoft.com/office/drawing/2014/main" id="{A021AA0C-41A9-46A6-9453-885FEFE3ACD1}"/>
              </a:ext>
            </a:extLst>
          </p:cNvPr>
          <p:cNvSpPr/>
          <p:nvPr/>
        </p:nvSpPr>
        <p:spPr>
          <a:xfrm>
            <a:off x="4852990" y="3183945"/>
            <a:ext cx="998220" cy="1867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defTabSz="914400">
              <a:lnSpc>
                <a:spcPct val="107000"/>
              </a:lnSpc>
              <a:defRPr/>
            </a:pPr>
            <a:r>
              <a:rPr lang="en-US" sz="600" dirty="0">
                <a:solidFill>
                  <a:schemeClr val="tx1">
                    <a:lumMod val="50000"/>
                    <a:lumOff val="50000"/>
                  </a:schemeClr>
                </a:solidFill>
                <a:latin typeface="Corbel" panose="020B05030202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www.hzfitforthefuture.nl</a:t>
            </a:r>
            <a:endParaRPr lang="nl-NL" sz="600" dirty="0">
              <a:solidFill>
                <a:schemeClr val="tx1">
                  <a:lumMod val="50000"/>
                  <a:lumOff val="50000"/>
                </a:schemeClr>
              </a:solidFill>
              <a:latin typeface="Corbel" panose="020B0503020204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8" name="Rechthoek 27">
            <a:extLst>
              <a:ext uri="{FF2B5EF4-FFF2-40B4-BE49-F238E27FC236}">
                <a16:creationId xmlns:a16="http://schemas.microsoft.com/office/drawing/2014/main" id="{33BFC6E7-CAAC-4B56-B2DC-877509AAABC2}"/>
              </a:ext>
            </a:extLst>
          </p:cNvPr>
          <p:cNvSpPr/>
          <p:nvPr/>
        </p:nvSpPr>
        <p:spPr>
          <a:xfrm>
            <a:off x="10934597" y="3194204"/>
            <a:ext cx="998220" cy="1867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defTabSz="914400">
              <a:lnSpc>
                <a:spcPct val="107000"/>
              </a:lnSpc>
              <a:defRPr/>
            </a:pPr>
            <a:r>
              <a:rPr lang="en-US" sz="600" dirty="0">
                <a:solidFill>
                  <a:schemeClr val="tx1">
                    <a:lumMod val="50000"/>
                    <a:lumOff val="50000"/>
                  </a:schemeClr>
                </a:solidFill>
                <a:latin typeface="Corbel" panose="020B05030202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www.hzfitforthefuture.nl</a:t>
            </a:r>
            <a:endParaRPr lang="nl-NL" sz="600" dirty="0">
              <a:solidFill>
                <a:schemeClr val="tx1">
                  <a:lumMod val="50000"/>
                  <a:lumOff val="50000"/>
                </a:schemeClr>
              </a:solidFill>
              <a:latin typeface="Corbel" panose="020B0503020204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9" name="Rechthoek 28">
            <a:extLst>
              <a:ext uri="{FF2B5EF4-FFF2-40B4-BE49-F238E27FC236}">
                <a16:creationId xmlns:a16="http://schemas.microsoft.com/office/drawing/2014/main" id="{648A1461-E7D4-47C6-9DDA-5BC26DFDD7ED}"/>
              </a:ext>
            </a:extLst>
          </p:cNvPr>
          <p:cNvSpPr/>
          <p:nvPr/>
        </p:nvSpPr>
        <p:spPr>
          <a:xfrm>
            <a:off x="10934597" y="6628872"/>
            <a:ext cx="998220" cy="1867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defTabSz="914400">
              <a:lnSpc>
                <a:spcPct val="107000"/>
              </a:lnSpc>
              <a:defRPr/>
            </a:pPr>
            <a:r>
              <a:rPr lang="en-US" sz="600" dirty="0">
                <a:solidFill>
                  <a:schemeClr val="tx1">
                    <a:lumMod val="50000"/>
                    <a:lumOff val="50000"/>
                  </a:schemeClr>
                </a:solidFill>
                <a:latin typeface="Corbel" panose="020B05030202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www.hzfitforthefuture.nl</a:t>
            </a:r>
            <a:endParaRPr lang="nl-NL" sz="600" dirty="0">
              <a:solidFill>
                <a:schemeClr val="tx1">
                  <a:lumMod val="50000"/>
                  <a:lumOff val="50000"/>
                </a:schemeClr>
              </a:solidFill>
              <a:latin typeface="Corbel" panose="020B0503020204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0" name="Rechthoek 29">
            <a:extLst>
              <a:ext uri="{FF2B5EF4-FFF2-40B4-BE49-F238E27FC236}">
                <a16:creationId xmlns:a16="http://schemas.microsoft.com/office/drawing/2014/main" id="{CEC0A9F6-9318-46D4-BA4F-AF576FF2A76E}"/>
              </a:ext>
            </a:extLst>
          </p:cNvPr>
          <p:cNvSpPr/>
          <p:nvPr/>
        </p:nvSpPr>
        <p:spPr>
          <a:xfrm>
            <a:off x="4834890" y="6628872"/>
            <a:ext cx="998220" cy="1867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defTabSz="914400">
              <a:lnSpc>
                <a:spcPct val="107000"/>
              </a:lnSpc>
              <a:defRPr/>
            </a:pPr>
            <a:r>
              <a:rPr lang="en-US" sz="600" dirty="0">
                <a:solidFill>
                  <a:schemeClr val="tx1">
                    <a:lumMod val="50000"/>
                    <a:lumOff val="50000"/>
                  </a:schemeClr>
                </a:solidFill>
                <a:latin typeface="Corbel" panose="020B05030202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www.hzfitforthefuture.nl</a:t>
            </a:r>
            <a:endParaRPr lang="nl-NL" sz="600" dirty="0">
              <a:solidFill>
                <a:schemeClr val="tx1">
                  <a:lumMod val="50000"/>
                  <a:lumOff val="50000"/>
                </a:schemeClr>
              </a:solidFill>
              <a:latin typeface="Corbel" panose="020B0503020204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1" name="Rechthoek 30">
            <a:extLst>
              <a:ext uri="{FF2B5EF4-FFF2-40B4-BE49-F238E27FC236}">
                <a16:creationId xmlns:a16="http://schemas.microsoft.com/office/drawing/2014/main" id="{D562138B-BC0E-4C71-9A1C-A6E5168856F1}"/>
              </a:ext>
            </a:extLst>
          </p:cNvPr>
          <p:cNvSpPr/>
          <p:nvPr/>
        </p:nvSpPr>
        <p:spPr>
          <a:xfrm>
            <a:off x="4370070" y="2961454"/>
            <a:ext cx="464820" cy="34613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2" name="Rechthoek 31">
            <a:extLst>
              <a:ext uri="{FF2B5EF4-FFF2-40B4-BE49-F238E27FC236}">
                <a16:creationId xmlns:a16="http://schemas.microsoft.com/office/drawing/2014/main" id="{1E3B0F89-6A0C-48F4-B07D-A3324D73530B}"/>
              </a:ext>
            </a:extLst>
          </p:cNvPr>
          <p:cNvSpPr/>
          <p:nvPr/>
        </p:nvSpPr>
        <p:spPr>
          <a:xfrm>
            <a:off x="1225138" y="2922072"/>
            <a:ext cx="464820" cy="34613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33" name="Afbeelding 1">
            <a:extLst>
              <a:ext uri="{FF2B5EF4-FFF2-40B4-BE49-F238E27FC236}">
                <a16:creationId xmlns:a16="http://schemas.microsoft.com/office/drawing/2014/main" id="{171A3B1E-0647-4C60-9486-11669057EBA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5459" y="3008522"/>
            <a:ext cx="2889600" cy="25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4" name="Rechthoek 33">
            <a:extLst>
              <a:ext uri="{FF2B5EF4-FFF2-40B4-BE49-F238E27FC236}">
                <a16:creationId xmlns:a16="http://schemas.microsoft.com/office/drawing/2014/main" id="{BFC05529-87DD-4931-BA55-F85E890D2337}"/>
              </a:ext>
            </a:extLst>
          </p:cNvPr>
          <p:cNvSpPr/>
          <p:nvPr/>
        </p:nvSpPr>
        <p:spPr>
          <a:xfrm>
            <a:off x="4370070" y="6376771"/>
            <a:ext cx="464820" cy="34613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5" name="Rechthoek 34">
            <a:extLst>
              <a:ext uri="{FF2B5EF4-FFF2-40B4-BE49-F238E27FC236}">
                <a16:creationId xmlns:a16="http://schemas.microsoft.com/office/drawing/2014/main" id="{53E92E31-1D15-434D-8A2C-CABA56D024FE}"/>
              </a:ext>
            </a:extLst>
          </p:cNvPr>
          <p:cNvSpPr/>
          <p:nvPr/>
        </p:nvSpPr>
        <p:spPr>
          <a:xfrm>
            <a:off x="1225138" y="6337389"/>
            <a:ext cx="464820" cy="34613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6" name="Rechthoek 35">
            <a:extLst>
              <a:ext uri="{FF2B5EF4-FFF2-40B4-BE49-F238E27FC236}">
                <a16:creationId xmlns:a16="http://schemas.microsoft.com/office/drawing/2014/main" id="{E8F441C5-F0C0-407F-BA94-CA8D3A6D569B}"/>
              </a:ext>
            </a:extLst>
          </p:cNvPr>
          <p:cNvSpPr/>
          <p:nvPr/>
        </p:nvSpPr>
        <p:spPr>
          <a:xfrm>
            <a:off x="10536546" y="2912415"/>
            <a:ext cx="464820" cy="34613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7" name="Rechthoek 36">
            <a:extLst>
              <a:ext uri="{FF2B5EF4-FFF2-40B4-BE49-F238E27FC236}">
                <a16:creationId xmlns:a16="http://schemas.microsoft.com/office/drawing/2014/main" id="{53B7D29B-0C6C-4BB1-95AD-4954118EE94F}"/>
              </a:ext>
            </a:extLst>
          </p:cNvPr>
          <p:cNvSpPr/>
          <p:nvPr/>
        </p:nvSpPr>
        <p:spPr>
          <a:xfrm>
            <a:off x="7391614" y="2873033"/>
            <a:ext cx="464820" cy="34613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38" name="Afbeelding 1">
            <a:extLst>
              <a:ext uri="{FF2B5EF4-FFF2-40B4-BE49-F238E27FC236}">
                <a16:creationId xmlns:a16="http://schemas.microsoft.com/office/drawing/2014/main" id="{0D9AFE62-8BDC-474F-A4A1-8144C5FEFB2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05166" y="3016208"/>
            <a:ext cx="2889600" cy="25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9" name="Afbeelding 1">
            <a:extLst>
              <a:ext uri="{FF2B5EF4-FFF2-40B4-BE49-F238E27FC236}">
                <a16:creationId xmlns:a16="http://schemas.microsoft.com/office/drawing/2014/main" id="{48EDA530-A70A-431D-8C3F-C57DF74607C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5459" y="6453765"/>
            <a:ext cx="2889600" cy="25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0" name="Rechthoek 39">
            <a:extLst>
              <a:ext uri="{FF2B5EF4-FFF2-40B4-BE49-F238E27FC236}">
                <a16:creationId xmlns:a16="http://schemas.microsoft.com/office/drawing/2014/main" id="{72CAD65B-04F0-4F3D-A8E0-A025BD0D2BBD}"/>
              </a:ext>
            </a:extLst>
          </p:cNvPr>
          <p:cNvSpPr/>
          <p:nvPr/>
        </p:nvSpPr>
        <p:spPr>
          <a:xfrm>
            <a:off x="10455343" y="6406697"/>
            <a:ext cx="464820" cy="34613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41" name="Rechthoek 40">
            <a:extLst>
              <a:ext uri="{FF2B5EF4-FFF2-40B4-BE49-F238E27FC236}">
                <a16:creationId xmlns:a16="http://schemas.microsoft.com/office/drawing/2014/main" id="{0CE93539-F0F4-435A-8CCF-C7B2F21D7788}"/>
              </a:ext>
            </a:extLst>
          </p:cNvPr>
          <p:cNvSpPr/>
          <p:nvPr/>
        </p:nvSpPr>
        <p:spPr>
          <a:xfrm>
            <a:off x="7310411" y="6367315"/>
            <a:ext cx="464820" cy="34613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42" name="Afbeelding 1">
            <a:extLst>
              <a:ext uri="{FF2B5EF4-FFF2-40B4-BE49-F238E27FC236}">
                <a16:creationId xmlns:a16="http://schemas.microsoft.com/office/drawing/2014/main" id="{3803E749-02EF-4044-9572-CCD30BBF8EF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0732" y="6453765"/>
            <a:ext cx="2889600" cy="25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ep 7">
            <a:extLst>
              <a:ext uri="{FF2B5EF4-FFF2-40B4-BE49-F238E27FC236}">
                <a16:creationId xmlns:a16="http://schemas.microsoft.com/office/drawing/2014/main" id="{0F06C8B6-AE85-4EBD-8638-8D986CAD6D4B}"/>
              </a:ext>
            </a:extLst>
          </p:cNvPr>
          <p:cNvGrpSpPr/>
          <p:nvPr/>
        </p:nvGrpSpPr>
        <p:grpSpPr>
          <a:xfrm>
            <a:off x="451364" y="476538"/>
            <a:ext cx="767542" cy="720000"/>
            <a:chOff x="654562" y="458066"/>
            <a:chExt cx="767542" cy="720000"/>
          </a:xfrm>
        </p:grpSpPr>
        <p:sp>
          <p:nvSpPr>
            <p:cNvPr id="4" name="Ovaal 3">
              <a:extLst>
                <a:ext uri="{FF2B5EF4-FFF2-40B4-BE49-F238E27FC236}">
                  <a16:creationId xmlns:a16="http://schemas.microsoft.com/office/drawing/2014/main" id="{F90F569B-8C7E-47BA-AAB3-A0A84F0624F8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78333" y="458066"/>
              <a:ext cx="720000" cy="720000"/>
            </a:xfrm>
            <a:prstGeom prst="ellipse">
              <a:avLst/>
            </a:prstGeom>
            <a:solidFill>
              <a:srgbClr val="92ADDA"/>
            </a:solidFill>
            <a:ln w="254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1400" dirty="0">
                  <a:solidFill>
                    <a:srgbClr val="475E81"/>
                  </a:solidFill>
                  <a:latin typeface="Corbel" panose="020B0503020204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endParaRPr lang="nl-NL" dirty="0"/>
            </a:p>
          </p:txBody>
        </p:sp>
        <p:sp>
          <p:nvSpPr>
            <p:cNvPr id="7" name="Tekstvak 6">
              <a:extLst>
                <a:ext uri="{FF2B5EF4-FFF2-40B4-BE49-F238E27FC236}">
                  <a16:creationId xmlns:a16="http://schemas.microsoft.com/office/drawing/2014/main" id="{FE004553-6162-4C7D-97CE-B06A6E820B10}"/>
                </a:ext>
              </a:extLst>
            </p:cNvPr>
            <p:cNvSpPr txBox="1"/>
            <p:nvPr/>
          </p:nvSpPr>
          <p:spPr>
            <a:xfrm>
              <a:off x="654562" y="664178"/>
              <a:ext cx="767542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0" algn="ctr"/>
              <a:r>
                <a:rPr lang="nl-NL" sz="1000" dirty="0">
                  <a:solidFill>
                    <a:prstClr val="white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Uitvoering</a:t>
              </a:r>
              <a:r>
                <a:rPr lang="nl-NL" sz="1400" dirty="0">
                  <a:solidFill>
                    <a:srgbClr val="475E81"/>
                  </a:solidFill>
                  <a:latin typeface="Corbel" panose="020B0503020204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endParaRPr lang="nl-NL" dirty="0">
                <a:solidFill>
                  <a:prstClr val="white"/>
                </a:solidFill>
              </a:endParaRPr>
            </a:p>
          </p:txBody>
        </p:sp>
      </p:grpSp>
      <p:grpSp>
        <p:nvGrpSpPr>
          <p:cNvPr id="45" name="Groep 44">
            <a:extLst>
              <a:ext uri="{FF2B5EF4-FFF2-40B4-BE49-F238E27FC236}">
                <a16:creationId xmlns:a16="http://schemas.microsoft.com/office/drawing/2014/main" id="{3F349D87-13C2-4F84-BB71-CFB9E5103B92}"/>
              </a:ext>
            </a:extLst>
          </p:cNvPr>
          <p:cNvGrpSpPr/>
          <p:nvPr/>
        </p:nvGrpSpPr>
        <p:grpSpPr>
          <a:xfrm>
            <a:off x="6542869" y="476538"/>
            <a:ext cx="767542" cy="720000"/>
            <a:chOff x="654562" y="458066"/>
            <a:chExt cx="767542" cy="720000"/>
          </a:xfrm>
        </p:grpSpPr>
        <p:sp>
          <p:nvSpPr>
            <p:cNvPr id="46" name="Ovaal 45">
              <a:extLst>
                <a:ext uri="{FF2B5EF4-FFF2-40B4-BE49-F238E27FC236}">
                  <a16:creationId xmlns:a16="http://schemas.microsoft.com/office/drawing/2014/main" id="{9B567B97-8EA3-4B38-A7EB-49E9A5CEF44E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78333" y="458066"/>
              <a:ext cx="720000" cy="720000"/>
            </a:xfrm>
            <a:prstGeom prst="ellipse">
              <a:avLst/>
            </a:prstGeom>
            <a:solidFill>
              <a:srgbClr val="92ADDA"/>
            </a:solidFill>
            <a:ln w="254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1400" dirty="0">
                  <a:solidFill>
                    <a:srgbClr val="475E81"/>
                  </a:solidFill>
                  <a:latin typeface="Corbel" panose="020B0503020204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endParaRPr lang="nl-NL" dirty="0"/>
            </a:p>
          </p:txBody>
        </p:sp>
        <p:sp>
          <p:nvSpPr>
            <p:cNvPr id="47" name="Tekstvak 46">
              <a:extLst>
                <a:ext uri="{FF2B5EF4-FFF2-40B4-BE49-F238E27FC236}">
                  <a16:creationId xmlns:a16="http://schemas.microsoft.com/office/drawing/2014/main" id="{0B9D70C6-2E86-43AB-98CB-4A32E0925644}"/>
                </a:ext>
              </a:extLst>
            </p:cNvPr>
            <p:cNvSpPr txBox="1"/>
            <p:nvPr/>
          </p:nvSpPr>
          <p:spPr>
            <a:xfrm>
              <a:off x="654562" y="664178"/>
              <a:ext cx="767542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0" algn="ctr"/>
              <a:r>
                <a:rPr lang="nl-NL" sz="1000" dirty="0">
                  <a:solidFill>
                    <a:prstClr val="white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Uitvoering</a:t>
              </a:r>
              <a:r>
                <a:rPr lang="nl-NL" sz="1400" dirty="0">
                  <a:solidFill>
                    <a:srgbClr val="475E81"/>
                  </a:solidFill>
                  <a:latin typeface="Corbel" panose="020B0503020204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endParaRPr lang="nl-NL" dirty="0">
                <a:solidFill>
                  <a:prstClr val="white"/>
                </a:solidFill>
              </a:endParaRPr>
            </a:p>
          </p:txBody>
        </p:sp>
      </p:grpSp>
      <p:grpSp>
        <p:nvGrpSpPr>
          <p:cNvPr id="48" name="Groep 47">
            <a:extLst>
              <a:ext uri="{FF2B5EF4-FFF2-40B4-BE49-F238E27FC236}">
                <a16:creationId xmlns:a16="http://schemas.microsoft.com/office/drawing/2014/main" id="{8186C7A9-9E3A-4406-923A-7A7E7B524AFF}"/>
              </a:ext>
            </a:extLst>
          </p:cNvPr>
          <p:cNvGrpSpPr/>
          <p:nvPr/>
        </p:nvGrpSpPr>
        <p:grpSpPr>
          <a:xfrm>
            <a:off x="369455" y="3951811"/>
            <a:ext cx="923636" cy="720000"/>
            <a:chOff x="572653" y="458066"/>
            <a:chExt cx="923636" cy="720000"/>
          </a:xfrm>
        </p:grpSpPr>
        <p:sp>
          <p:nvSpPr>
            <p:cNvPr id="49" name="Ovaal 48">
              <a:extLst>
                <a:ext uri="{FF2B5EF4-FFF2-40B4-BE49-F238E27FC236}">
                  <a16:creationId xmlns:a16="http://schemas.microsoft.com/office/drawing/2014/main" id="{A63B0E73-FD02-49ED-8D43-185E416FB3B6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74471" y="458066"/>
              <a:ext cx="720000" cy="720000"/>
            </a:xfrm>
            <a:prstGeom prst="ellipse">
              <a:avLst/>
            </a:prstGeom>
            <a:solidFill>
              <a:srgbClr val="92ADDA"/>
            </a:solidFill>
            <a:ln w="254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1400" dirty="0">
                  <a:solidFill>
                    <a:srgbClr val="475E81"/>
                  </a:solidFill>
                  <a:latin typeface="Corbel" panose="020B0503020204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endParaRPr lang="nl-NL" dirty="0"/>
            </a:p>
          </p:txBody>
        </p:sp>
        <p:sp>
          <p:nvSpPr>
            <p:cNvPr id="50" name="Tekstvak 49">
              <a:extLst>
                <a:ext uri="{FF2B5EF4-FFF2-40B4-BE49-F238E27FC236}">
                  <a16:creationId xmlns:a16="http://schemas.microsoft.com/office/drawing/2014/main" id="{4F61E79C-4C37-46B8-B6B7-40670C423434}"/>
                </a:ext>
              </a:extLst>
            </p:cNvPr>
            <p:cNvSpPr txBox="1"/>
            <p:nvPr/>
          </p:nvSpPr>
          <p:spPr>
            <a:xfrm>
              <a:off x="572653" y="694956"/>
              <a:ext cx="923636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0" algn="ctr"/>
              <a:r>
                <a:rPr lang="nl-NL" sz="1000" dirty="0">
                  <a:solidFill>
                    <a:prstClr val="white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Uitvoering </a:t>
              </a:r>
            </a:p>
          </p:txBody>
        </p:sp>
      </p:grpSp>
      <p:grpSp>
        <p:nvGrpSpPr>
          <p:cNvPr id="54" name="Groep 53">
            <a:extLst>
              <a:ext uri="{FF2B5EF4-FFF2-40B4-BE49-F238E27FC236}">
                <a16:creationId xmlns:a16="http://schemas.microsoft.com/office/drawing/2014/main" id="{F1D4FEFF-C51B-4CA1-93E0-5325527FF747}"/>
              </a:ext>
            </a:extLst>
          </p:cNvPr>
          <p:cNvGrpSpPr/>
          <p:nvPr/>
        </p:nvGrpSpPr>
        <p:grpSpPr>
          <a:xfrm>
            <a:off x="6566640" y="3951811"/>
            <a:ext cx="767542" cy="720000"/>
            <a:chOff x="654562" y="458066"/>
            <a:chExt cx="767542" cy="720000"/>
          </a:xfrm>
        </p:grpSpPr>
        <p:sp>
          <p:nvSpPr>
            <p:cNvPr id="55" name="Ovaal 54">
              <a:extLst>
                <a:ext uri="{FF2B5EF4-FFF2-40B4-BE49-F238E27FC236}">
                  <a16:creationId xmlns:a16="http://schemas.microsoft.com/office/drawing/2014/main" id="{9E2F518A-9757-454A-9F04-10C826CDBB1A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78333" y="458066"/>
              <a:ext cx="720000" cy="720000"/>
            </a:xfrm>
            <a:prstGeom prst="ellipse">
              <a:avLst/>
            </a:prstGeom>
            <a:solidFill>
              <a:srgbClr val="92ADDA"/>
            </a:solidFill>
            <a:ln w="254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1400" dirty="0">
                  <a:solidFill>
                    <a:srgbClr val="475E81"/>
                  </a:solidFill>
                  <a:latin typeface="Corbel" panose="020B0503020204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endParaRPr lang="nl-NL" dirty="0"/>
            </a:p>
          </p:txBody>
        </p:sp>
        <p:sp>
          <p:nvSpPr>
            <p:cNvPr id="56" name="Tekstvak 55">
              <a:extLst>
                <a:ext uri="{FF2B5EF4-FFF2-40B4-BE49-F238E27FC236}">
                  <a16:creationId xmlns:a16="http://schemas.microsoft.com/office/drawing/2014/main" id="{E01E151A-DAAD-4552-A92A-A74649046AB0}"/>
                </a:ext>
              </a:extLst>
            </p:cNvPr>
            <p:cNvSpPr txBox="1"/>
            <p:nvPr/>
          </p:nvSpPr>
          <p:spPr>
            <a:xfrm>
              <a:off x="654562" y="694956"/>
              <a:ext cx="767542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0" algn="ctr"/>
              <a:r>
                <a:rPr lang="nl-NL" sz="1000" dirty="0">
                  <a:solidFill>
                    <a:prstClr val="white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Uitvoering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8239022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el 4">
            <a:extLst>
              <a:ext uri="{FF2B5EF4-FFF2-40B4-BE49-F238E27FC236}">
                <a16:creationId xmlns:a16="http://schemas.microsoft.com/office/drawing/2014/main" id="{0818EE27-E11C-4719-80FF-DC952A82F1A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8528510"/>
              </p:ext>
            </p:extLst>
          </p:nvPr>
        </p:nvGraphicFramePr>
        <p:xfrm>
          <a:off x="0" y="0"/>
          <a:ext cx="12192000" cy="6858000"/>
        </p:xfrm>
        <a:graphic>
          <a:graphicData uri="http://schemas.openxmlformats.org/drawingml/2006/table">
            <a:tbl>
              <a:tblPr firstRow="1" firstCol="1" bandRow="1"/>
              <a:tblGrid>
                <a:gridCol w="6096000">
                  <a:extLst>
                    <a:ext uri="{9D8B030D-6E8A-4147-A177-3AD203B41FA5}">
                      <a16:colId xmlns:a16="http://schemas.microsoft.com/office/drawing/2014/main" val="1788647026"/>
                    </a:ext>
                  </a:extLst>
                </a:gridCol>
                <a:gridCol w="6096000">
                  <a:extLst>
                    <a:ext uri="{9D8B030D-6E8A-4147-A177-3AD203B41FA5}">
                      <a16:colId xmlns:a16="http://schemas.microsoft.com/office/drawing/2014/main" val="3240526696"/>
                    </a:ext>
                  </a:extLst>
                </a:gridCol>
              </a:tblGrid>
              <a:tr h="342900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nl-NL" sz="1000" b="1" dirty="0">
                        <a:solidFill>
                          <a:srgbClr val="0070C0"/>
                        </a:solidFill>
                        <a:latin typeface="Corbel" panose="020B0503020204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nl-NL" sz="1000" b="1" dirty="0">
                        <a:solidFill>
                          <a:srgbClr val="0070C0"/>
                        </a:solidFill>
                        <a:latin typeface="Corbel" panose="020B0503020204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nl-NL" sz="1000" b="1" dirty="0">
                        <a:solidFill>
                          <a:srgbClr val="0070C0"/>
                        </a:solidFill>
                        <a:latin typeface="Corbel" panose="020B0503020204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nl-NL" sz="1000" b="1" dirty="0">
                        <a:solidFill>
                          <a:srgbClr val="0070C0"/>
                        </a:solidFill>
                        <a:latin typeface="Corbel" panose="020B0503020204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l-NL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A38D65"/>
                          </a:solidFill>
                          <a:effectLst/>
                          <a:uLnTx/>
                          <a:uFillTx/>
                          <a:latin typeface="Corbel" panose="020B05030202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 </a:t>
                      </a:r>
                      <a:r>
                        <a:rPr kumimoji="0" lang="nl-NL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A38D65"/>
                          </a:solidFill>
                          <a:effectLst/>
                          <a:uLnTx/>
                          <a:uFillTx/>
                          <a:latin typeface="Corbel" panose="020B05030202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PRINCIPES, TOOLS, … </a:t>
                      </a:r>
                      <a:r>
                        <a:rPr kumimoji="0" lang="nl-NL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A38D65"/>
                          </a:solidFill>
                          <a:effectLst/>
                          <a:uLnTx/>
                          <a:uFillTx/>
                          <a:latin typeface="Corbel" panose="020B05030202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kumimoji="0" lang="nl-NL" sz="1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A38D65"/>
                        </a:solidFill>
                        <a:effectLst/>
                        <a:uLnTx/>
                        <a:uFillTx/>
                        <a:latin typeface="Corbel" panose="020B0503020204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l-NL" sz="1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A38D65"/>
                        </a:solidFill>
                        <a:effectLst/>
                        <a:uLnTx/>
                        <a:uFillTx/>
                        <a:latin typeface="Corbel" panose="020B0503020204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l-NL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A38D65"/>
                          </a:solidFill>
                          <a:effectLst/>
                          <a:uLnTx/>
                          <a:uFillTx/>
                          <a:latin typeface="Corbel" panose="020B05030202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Titel principe, tool, …</a:t>
                      </a:r>
                    </a:p>
                    <a:p>
                      <a:pPr marL="10795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l-NL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A38D65"/>
                        </a:solidFill>
                        <a:effectLst/>
                        <a:uLnTx/>
                        <a:uFillTx/>
                        <a:latin typeface="Corbel" panose="020B0503020204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1258888" marR="0" lvl="0" indent="-180975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kumimoji="0" lang="nl-NL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A38D65"/>
                          </a:solidFill>
                          <a:effectLst/>
                          <a:uLnTx/>
                          <a:uFillTx/>
                          <a:latin typeface="Corbel" panose="020B05030202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Korte toelichting, belangrijkste onderdelen</a:t>
                      </a:r>
                    </a:p>
                    <a:p>
                      <a:pPr marL="1258888" marR="0" lvl="0" indent="-180975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kumimoji="0" lang="nl-NL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A38D65"/>
                          </a:solidFill>
                          <a:effectLst/>
                          <a:uLnTx/>
                          <a:uFillTx/>
                          <a:latin typeface="Corbel" panose="020B05030202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Etc.</a:t>
                      </a:r>
                    </a:p>
                  </a:txBody>
                  <a:tcPr marL="40519" marR="40519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l-NL" sz="1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uLnTx/>
                        <a:uFillTx/>
                        <a:latin typeface="Corbel" panose="020B0503020204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l-NL" sz="1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uLnTx/>
                        <a:uFillTx/>
                        <a:latin typeface="Corbel" panose="020B0503020204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l-NL" sz="1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uLnTx/>
                        <a:uFillTx/>
                        <a:latin typeface="Corbel" panose="020B0503020204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l-NL" sz="1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uLnTx/>
                        <a:uFillTx/>
                        <a:latin typeface="Corbel" panose="020B0503020204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l-NL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A38D65"/>
                          </a:solidFill>
                          <a:effectLst/>
                          <a:uLnTx/>
                          <a:uFillTx/>
                          <a:latin typeface="Corbel" panose="020B05030202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 </a:t>
                      </a:r>
                      <a:r>
                        <a:rPr kumimoji="0" lang="nl-NL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A38D65"/>
                          </a:solidFill>
                          <a:effectLst/>
                          <a:uLnTx/>
                          <a:uFillTx/>
                          <a:latin typeface="Corbel" panose="020B05030202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PRINCIPES, TOOLS, … </a:t>
                      </a:r>
                      <a:r>
                        <a:rPr kumimoji="0" lang="nl-NL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A38D65"/>
                          </a:solidFill>
                          <a:effectLst/>
                          <a:uLnTx/>
                          <a:uFillTx/>
                          <a:latin typeface="Corbel" panose="020B05030202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kumimoji="0" lang="nl-NL" sz="1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A38D65"/>
                        </a:solidFill>
                        <a:effectLst/>
                        <a:uLnTx/>
                        <a:uFillTx/>
                        <a:latin typeface="Corbel" panose="020B0503020204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l-NL" sz="1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A38D65"/>
                        </a:solidFill>
                        <a:effectLst/>
                        <a:uLnTx/>
                        <a:uFillTx/>
                        <a:latin typeface="Corbel" panose="020B0503020204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A38D65"/>
                          </a:solidFill>
                          <a:effectLst/>
                          <a:uLnTx/>
                          <a:uFillTx/>
                          <a:latin typeface="Corbel" panose="020B05030202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Titel principe, tool, …</a:t>
                      </a:r>
                    </a:p>
                    <a:p>
                      <a:pPr marL="10795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l-NL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A249"/>
                        </a:solidFill>
                        <a:effectLst/>
                        <a:uLnTx/>
                        <a:uFillTx/>
                        <a:latin typeface="Corbel" panose="020B0503020204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1258888" marR="0" lvl="0" indent="-180975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kumimoji="0" lang="nl-NL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A38D65"/>
                          </a:solidFill>
                          <a:effectLst/>
                          <a:uLnTx/>
                          <a:uFillTx/>
                          <a:latin typeface="Corbel" panose="020B05030202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Korte toelichting, belangrijkste onderdelen</a:t>
                      </a:r>
                    </a:p>
                    <a:p>
                      <a:pPr marL="1258888" marR="0" lvl="0" indent="-180975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kumimoji="0" lang="nl-NL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A38D65"/>
                          </a:solidFill>
                          <a:effectLst/>
                          <a:uLnTx/>
                          <a:uFillTx/>
                          <a:latin typeface="Corbel" panose="020B05030202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Etc.</a:t>
                      </a:r>
                    </a:p>
                  </a:txBody>
                  <a:tcPr marL="40519" marR="40519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222981977"/>
                  </a:ext>
                </a:extLst>
              </a:tr>
              <a:tr h="3429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l-NL" sz="1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uLnTx/>
                        <a:uFillTx/>
                        <a:latin typeface="Corbel" panose="020B0503020204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l-NL" sz="1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uLnTx/>
                        <a:uFillTx/>
                        <a:latin typeface="Corbel" panose="020B0503020204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l-NL" sz="1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uLnTx/>
                        <a:uFillTx/>
                        <a:latin typeface="Corbel" panose="020B0503020204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l-NL" sz="1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uLnTx/>
                        <a:uFillTx/>
                        <a:latin typeface="Corbel" panose="020B0503020204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l-NL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A38D65"/>
                          </a:solidFill>
                          <a:effectLst/>
                          <a:uLnTx/>
                          <a:uFillTx/>
                          <a:latin typeface="Corbel" panose="020B05030202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kumimoji="0" lang="nl-NL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A38D65"/>
                          </a:solidFill>
                          <a:effectLst/>
                          <a:uLnTx/>
                          <a:uFillTx/>
                          <a:latin typeface="Corbel" panose="020B05030202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PRINCIPES, TOOLS, … </a:t>
                      </a:r>
                      <a:r>
                        <a:rPr kumimoji="0" lang="nl-NL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A38D65"/>
                          </a:solidFill>
                          <a:effectLst/>
                          <a:uLnTx/>
                          <a:uFillTx/>
                          <a:latin typeface="Corbel" panose="020B05030202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kumimoji="0" lang="nl-NL" sz="1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A38D65"/>
                        </a:solidFill>
                        <a:effectLst/>
                        <a:uLnTx/>
                        <a:uFillTx/>
                        <a:latin typeface="Corbel" panose="020B0503020204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l-NL" sz="1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A38D65"/>
                        </a:solidFill>
                        <a:effectLst/>
                        <a:uLnTx/>
                        <a:uFillTx/>
                        <a:latin typeface="Corbel" panose="020B0503020204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l-NL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A38D65"/>
                          </a:solidFill>
                          <a:effectLst/>
                          <a:uLnTx/>
                          <a:uFillTx/>
                          <a:latin typeface="Corbel" panose="020B05030202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Titel principe, tool, …</a:t>
                      </a:r>
                    </a:p>
                    <a:p>
                      <a:pPr marL="10795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l-NL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A38D65"/>
                        </a:solidFill>
                        <a:effectLst/>
                        <a:uLnTx/>
                        <a:uFillTx/>
                        <a:latin typeface="Corbel" panose="020B0503020204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1258888" marR="0" lvl="0" indent="-180975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kumimoji="0" lang="nl-NL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A38D65"/>
                          </a:solidFill>
                          <a:effectLst/>
                          <a:uLnTx/>
                          <a:uFillTx/>
                          <a:latin typeface="Corbel" panose="020B05030202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Korte toelichting, belangrijkste onderdelen</a:t>
                      </a:r>
                    </a:p>
                    <a:p>
                      <a:pPr marL="1258888" marR="0" lvl="0" indent="-180975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kumimoji="0" lang="nl-NL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A38D65"/>
                          </a:solidFill>
                          <a:effectLst/>
                          <a:uLnTx/>
                          <a:uFillTx/>
                          <a:latin typeface="Corbel" panose="020B05030202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Etc.</a:t>
                      </a:r>
                      <a:endParaRPr lang="nl-NL" sz="700" dirty="0">
                        <a:solidFill>
                          <a:srgbClr val="A38D65"/>
                        </a:solidFill>
                        <a:effectLst/>
                        <a:latin typeface="Corbel" panose="020B0503020204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519" marR="40519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l-NL" sz="1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uLnTx/>
                        <a:uFillTx/>
                        <a:latin typeface="Corbel" panose="020B0503020204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l-NL" sz="1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uLnTx/>
                        <a:uFillTx/>
                        <a:latin typeface="Corbel" panose="020B0503020204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l-NL" sz="1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uLnTx/>
                        <a:uFillTx/>
                        <a:latin typeface="Corbel" panose="020B0503020204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l-NL" sz="1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uLnTx/>
                        <a:uFillTx/>
                        <a:latin typeface="Corbel" panose="020B0503020204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l-NL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A38D65"/>
                          </a:solidFill>
                          <a:effectLst/>
                          <a:uLnTx/>
                          <a:uFillTx/>
                          <a:latin typeface="Corbel" panose="020B05030202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kumimoji="0" lang="nl-NL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A38D65"/>
                          </a:solidFill>
                          <a:effectLst/>
                          <a:uLnTx/>
                          <a:uFillTx/>
                          <a:latin typeface="Corbel" panose="020B05030202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PRINCIPES, TOOLS, … </a:t>
                      </a:r>
                      <a:r>
                        <a:rPr kumimoji="0" lang="nl-NL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A38D65"/>
                          </a:solidFill>
                          <a:effectLst/>
                          <a:uLnTx/>
                          <a:uFillTx/>
                          <a:latin typeface="Corbel" panose="020B05030202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kumimoji="0" lang="nl-NL" sz="1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A38D65"/>
                        </a:solidFill>
                        <a:effectLst/>
                        <a:uLnTx/>
                        <a:uFillTx/>
                        <a:latin typeface="Corbel" panose="020B0503020204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l-NL" sz="1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A38D65"/>
                        </a:solidFill>
                        <a:effectLst/>
                        <a:uLnTx/>
                        <a:uFillTx/>
                        <a:latin typeface="Corbel" panose="020B0503020204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l-NL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A38D65"/>
                          </a:solidFill>
                          <a:effectLst/>
                          <a:uLnTx/>
                          <a:uFillTx/>
                          <a:latin typeface="Corbel" panose="020B05030202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Titel principe, tool, …</a:t>
                      </a:r>
                    </a:p>
                    <a:p>
                      <a:pPr marL="10795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l-NL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A38D65"/>
                        </a:solidFill>
                        <a:effectLst/>
                        <a:uLnTx/>
                        <a:uFillTx/>
                        <a:latin typeface="Corbel" panose="020B0503020204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1258888" marR="0" lvl="0" indent="-180975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kumimoji="0" lang="nl-NL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A38D65"/>
                          </a:solidFill>
                          <a:effectLst/>
                          <a:uLnTx/>
                          <a:uFillTx/>
                          <a:latin typeface="Corbel" panose="020B05030202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Korte toelichting, belangrijkste onderdelen</a:t>
                      </a:r>
                    </a:p>
                    <a:p>
                      <a:pPr marL="1258888" marR="0" lvl="0" indent="-180975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kumimoji="0" lang="nl-NL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A38D65"/>
                          </a:solidFill>
                          <a:effectLst/>
                          <a:uLnTx/>
                          <a:uFillTx/>
                          <a:latin typeface="Corbel" panose="020B05030202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Etc.</a:t>
                      </a:r>
                      <a:endParaRPr kumimoji="0" lang="nl-NL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A38D65"/>
                        </a:solidFill>
                        <a:effectLst/>
                        <a:uLnTx/>
                        <a:uFillTx/>
                        <a:latin typeface="Corbel" panose="020B0503020204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519" marR="40519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916249251"/>
                  </a:ext>
                </a:extLst>
              </a:tr>
            </a:tbl>
          </a:graphicData>
        </a:graphic>
      </p:graphicFrame>
      <p:sp>
        <p:nvSpPr>
          <p:cNvPr id="6" name="Rechthoek 5">
            <a:extLst>
              <a:ext uri="{FF2B5EF4-FFF2-40B4-BE49-F238E27FC236}">
                <a16:creationId xmlns:a16="http://schemas.microsoft.com/office/drawing/2014/main" id="{CF111A40-44DE-4805-95F7-13D7CA86B24B}"/>
              </a:ext>
            </a:extLst>
          </p:cNvPr>
          <p:cNvSpPr/>
          <p:nvPr/>
        </p:nvSpPr>
        <p:spPr>
          <a:xfrm>
            <a:off x="243840" y="258011"/>
            <a:ext cx="5593080" cy="2889050"/>
          </a:xfrm>
          <a:prstGeom prst="rect">
            <a:avLst/>
          </a:prstGeom>
          <a:noFill/>
          <a:ln w="38100">
            <a:solidFill>
              <a:srgbClr val="A38D6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4" name="Rechthoek 13">
            <a:extLst>
              <a:ext uri="{FF2B5EF4-FFF2-40B4-BE49-F238E27FC236}">
                <a16:creationId xmlns:a16="http://schemas.microsoft.com/office/drawing/2014/main" id="{5CD2A403-E647-407C-90B5-75B0EE808B8C}"/>
              </a:ext>
            </a:extLst>
          </p:cNvPr>
          <p:cNvSpPr/>
          <p:nvPr/>
        </p:nvSpPr>
        <p:spPr>
          <a:xfrm>
            <a:off x="6343547" y="265697"/>
            <a:ext cx="5593080" cy="2889050"/>
          </a:xfrm>
          <a:prstGeom prst="rect">
            <a:avLst/>
          </a:prstGeom>
          <a:noFill/>
          <a:ln w="38100">
            <a:solidFill>
              <a:srgbClr val="A38D6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6" name="Rechthoek 15">
            <a:extLst>
              <a:ext uri="{FF2B5EF4-FFF2-40B4-BE49-F238E27FC236}">
                <a16:creationId xmlns:a16="http://schemas.microsoft.com/office/drawing/2014/main" id="{A69650A4-70DC-4CF2-96A8-FA24B830AF4D}"/>
              </a:ext>
            </a:extLst>
          </p:cNvPr>
          <p:cNvSpPr/>
          <p:nvPr/>
        </p:nvSpPr>
        <p:spPr>
          <a:xfrm>
            <a:off x="6343547" y="3703254"/>
            <a:ext cx="5593080" cy="2889050"/>
          </a:xfrm>
          <a:prstGeom prst="rect">
            <a:avLst/>
          </a:prstGeom>
          <a:noFill/>
          <a:ln w="38100">
            <a:solidFill>
              <a:srgbClr val="A38D6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8" name="Rechthoek 17">
            <a:extLst>
              <a:ext uri="{FF2B5EF4-FFF2-40B4-BE49-F238E27FC236}">
                <a16:creationId xmlns:a16="http://schemas.microsoft.com/office/drawing/2014/main" id="{A5EDEF25-70CC-4054-88B6-7EC4A0A5DAD2}"/>
              </a:ext>
            </a:extLst>
          </p:cNvPr>
          <p:cNvSpPr/>
          <p:nvPr/>
        </p:nvSpPr>
        <p:spPr>
          <a:xfrm>
            <a:off x="243840" y="3703254"/>
            <a:ext cx="5593080" cy="2889050"/>
          </a:xfrm>
          <a:prstGeom prst="rect">
            <a:avLst/>
          </a:prstGeom>
          <a:noFill/>
          <a:ln w="38100">
            <a:solidFill>
              <a:srgbClr val="A38D6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1" name="Rechthoek 10">
            <a:extLst>
              <a:ext uri="{FF2B5EF4-FFF2-40B4-BE49-F238E27FC236}">
                <a16:creationId xmlns:a16="http://schemas.microsoft.com/office/drawing/2014/main" id="{E1C653D4-3CA9-44F7-BA6B-F2035D69E3A0}"/>
              </a:ext>
            </a:extLst>
          </p:cNvPr>
          <p:cNvSpPr/>
          <p:nvPr/>
        </p:nvSpPr>
        <p:spPr>
          <a:xfrm>
            <a:off x="1225138" y="147316"/>
            <a:ext cx="3613562" cy="20005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/>
            <a:r>
              <a:rPr lang="nl-NL" sz="700" b="1" dirty="0">
                <a:solidFill>
                  <a:srgbClr val="A38D65"/>
                </a:solidFill>
                <a:latin typeface="Corbel" panose="020B0503020204020204"/>
              </a:rPr>
              <a:t>Facilitating Change: samen doen → samen leren → samen doen → samen leren →</a:t>
            </a:r>
            <a:endParaRPr lang="nl-NL" sz="700" b="1" dirty="0">
              <a:solidFill>
                <a:srgbClr val="A38D65"/>
              </a:solidFill>
            </a:endParaRPr>
          </a:p>
        </p:txBody>
      </p:sp>
      <p:sp>
        <p:nvSpPr>
          <p:cNvPr id="24" name="Rechthoek 23">
            <a:extLst>
              <a:ext uri="{FF2B5EF4-FFF2-40B4-BE49-F238E27FC236}">
                <a16:creationId xmlns:a16="http://schemas.microsoft.com/office/drawing/2014/main" id="{C3723090-05E9-4FF5-8DF7-D54CD8CBCA50}"/>
              </a:ext>
            </a:extLst>
          </p:cNvPr>
          <p:cNvSpPr/>
          <p:nvPr/>
        </p:nvSpPr>
        <p:spPr>
          <a:xfrm>
            <a:off x="1225138" y="3585042"/>
            <a:ext cx="3613562" cy="20005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nl-NL" sz="700" b="1" dirty="0">
                <a:solidFill>
                  <a:srgbClr val="A38D65"/>
                </a:solidFill>
                <a:latin typeface="Corbel" panose="020B0503020204020204"/>
              </a:rPr>
              <a:t>Facilitating Change: samen doen → samen leren → samen doen → samen leren →</a:t>
            </a:r>
            <a:endParaRPr lang="nl-NL" sz="700" b="1" dirty="0">
              <a:solidFill>
                <a:srgbClr val="A38D65"/>
              </a:solidFill>
            </a:endParaRPr>
          </a:p>
        </p:txBody>
      </p:sp>
      <p:sp>
        <p:nvSpPr>
          <p:cNvPr id="25" name="Rechthoek 24">
            <a:extLst>
              <a:ext uri="{FF2B5EF4-FFF2-40B4-BE49-F238E27FC236}">
                <a16:creationId xmlns:a16="http://schemas.microsoft.com/office/drawing/2014/main" id="{060A1AE9-BD71-408D-8497-59E12781E8BF}"/>
              </a:ext>
            </a:extLst>
          </p:cNvPr>
          <p:cNvSpPr/>
          <p:nvPr/>
        </p:nvSpPr>
        <p:spPr>
          <a:xfrm>
            <a:off x="7321035" y="3578691"/>
            <a:ext cx="3613562" cy="20005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/>
            <a:r>
              <a:rPr lang="nl-NL" sz="700" b="1" dirty="0">
                <a:solidFill>
                  <a:srgbClr val="A38D65"/>
                </a:solidFill>
                <a:latin typeface="Corbel" panose="020B0503020204020204"/>
              </a:rPr>
              <a:t>Facilitating Change: samen doen → samen leren → samen doen → samen leren →</a:t>
            </a:r>
            <a:endParaRPr lang="nl-NL" sz="700" b="1" dirty="0">
              <a:solidFill>
                <a:srgbClr val="A38D65"/>
              </a:solidFill>
            </a:endParaRPr>
          </a:p>
        </p:txBody>
      </p:sp>
      <p:sp>
        <p:nvSpPr>
          <p:cNvPr id="26" name="Rechthoek 25">
            <a:extLst>
              <a:ext uri="{FF2B5EF4-FFF2-40B4-BE49-F238E27FC236}">
                <a16:creationId xmlns:a16="http://schemas.microsoft.com/office/drawing/2014/main" id="{4A3E9923-2330-4BCE-9299-378F281ABACF}"/>
              </a:ext>
            </a:extLst>
          </p:cNvPr>
          <p:cNvSpPr/>
          <p:nvPr/>
        </p:nvSpPr>
        <p:spPr>
          <a:xfrm>
            <a:off x="7321035" y="139800"/>
            <a:ext cx="3613562" cy="20005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/>
            <a:r>
              <a:rPr lang="nl-NL" sz="700" b="1" dirty="0">
                <a:solidFill>
                  <a:srgbClr val="A38D65"/>
                </a:solidFill>
                <a:latin typeface="Corbel" panose="020B0503020204020204"/>
              </a:rPr>
              <a:t>Facilitating Change: samen doen → samen leren → samen doen → samen leren →</a:t>
            </a:r>
            <a:endParaRPr lang="nl-NL" sz="700" b="1" dirty="0">
              <a:solidFill>
                <a:srgbClr val="A38D65"/>
              </a:solidFill>
            </a:endParaRPr>
          </a:p>
        </p:txBody>
      </p:sp>
      <p:sp>
        <p:nvSpPr>
          <p:cNvPr id="27" name="Rechthoek 26">
            <a:extLst>
              <a:ext uri="{FF2B5EF4-FFF2-40B4-BE49-F238E27FC236}">
                <a16:creationId xmlns:a16="http://schemas.microsoft.com/office/drawing/2014/main" id="{A021AA0C-41A9-46A6-9453-885FEFE3ACD1}"/>
              </a:ext>
            </a:extLst>
          </p:cNvPr>
          <p:cNvSpPr/>
          <p:nvPr/>
        </p:nvSpPr>
        <p:spPr>
          <a:xfrm>
            <a:off x="4852990" y="3183945"/>
            <a:ext cx="998220" cy="1867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defTabSz="914400">
              <a:lnSpc>
                <a:spcPct val="107000"/>
              </a:lnSpc>
              <a:defRPr/>
            </a:pPr>
            <a:r>
              <a:rPr lang="en-US" sz="600" dirty="0">
                <a:solidFill>
                  <a:schemeClr val="tx1">
                    <a:lumMod val="50000"/>
                    <a:lumOff val="50000"/>
                  </a:schemeClr>
                </a:solidFill>
                <a:latin typeface="Corbel" panose="020B05030202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www.hzfitforthefuture.nl</a:t>
            </a:r>
            <a:endParaRPr lang="nl-NL" sz="600" dirty="0">
              <a:solidFill>
                <a:schemeClr val="tx1">
                  <a:lumMod val="50000"/>
                  <a:lumOff val="50000"/>
                </a:schemeClr>
              </a:solidFill>
              <a:latin typeface="Corbel" panose="020B0503020204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8" name="Rechthoek 27">
            <a:extLst>
              <a:ext uri="{FF2B5EF4-FFF2-40B4-BE49-F238E27FC236}">
                <a16:creationId xmlns:a16="http://schemas.microsoft.com/office/drawing/2014/main" id="{33BFC6E7-CAAC-4B56-B2DC-877509AAABC2}"/>
              </a:ext>
            </a:extLst>
          </p:cNvPr>
          <p:cNvSpPr/>
          <p:nvPr/>
        </p:nvSpPr>
        <p:spPr>
          <a:xfrm>
            <a:off x="10934597" y="3194204"/>
            <a:ext cx="998220" cy="1867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defTabSz="914400">
              <a:lnSpc>
                <a:spcPct val="107000"/>
              </a:lnSpc>
              <a:defRPr/>
            </a:pPr>
            <a:r>
              <a:rPr lang="en-US" sz="600" dirty="0">
                <a:solidFill>
                  <a:schemeClr val="tx1">
                    <a:lumMod val="50000"/>
                    <a:lumOff val="50000"/>
                  </a:schemeClr>
                </a:solidFill>
                <a:latin typeface="Corbel" panose="020B05030202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www.hzfitforthefuture.nl</a:t>
            </a:r>
            <a:endParaRPr lang="nl-NL" sz="600" dirty="0">
              <a:solidFill>
                <a:schemeClr val="tx1">
                  <a:lumMod val="50000"/>
                  <a:lumOff val="50000"/>
                </a:schemeClr>
              </a:solidFill>
              <a:latin typeface="Corbel" panose="020B0503020204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9" name="Rechthoek 28">
            <a:extLst>
              <a:ext uri="{FF2B5EF4-FFF2-40B4-BE49-F238E27FC236}">
                <a16:creationId xmlns:a16="http://schemas.microsoft.com/office/drawing/2014/main" id="{648A1461-E7D4-47C6-9DDA-5BC26DFDD7ED}"/>
              </a:ext>
            </a:extLst>
          </p:cNvPr>
          <p:cNvSpPr/>
          <p:nvPr/>
        </p:nvSpPr>
        <p:spPr>
          <a:xfrm>
            <a:off x="10934597" y="6628872"/>
            <a:ext cx="998220" cy="1867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defTabSz="914400">
              <a:lnSpc>
                <a:spcPct val="107000"/>
              </a:lnSpc>
              <a:defRPr/>
            </a:pPr>
            <a:r>
              <a:rPr lang="en-US" sz="600" dirty="0">
                <a:solidFill>
                  <a:schemeClr val="tx1">
                    <a:lumMod val="50000"/>
                    <a:lumOff val="50000"/>
                  </a:schemeClr>
                </a:solidFill>
                <a:latin typeface="Corbel" panose="020B05030202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www.hzfitforthefuture.nl</a:t>
            </a:r>
            <a:endParaRPr lang="nl-NL" sz="600" dirty="0">
              <a:solidFill>
                <a:schemeClr val="tx1">
                  <a:lumMod val="50000"/>
                  <a:lumOff val="50000"/>
                </a:schemeClr>
              </a:solidFill>
              <a:latin typeface="Corbel" panose="020B0503020204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0" name="Rechthoek 29">
            <a:extLst>
              <a:ext uri="{FF2B5EF4-FFF2-40B4-BE49-F238E27FC236}">
                <a16:creationId xmlns:a16="http://schemas.microsoft.com/office/drawing/2014/main" id="{CEC0A9F6-9318-46D4-BA4F-AF576FF2A76E}"/>
              </a:ext>
            </a:extLst>
          </p:cNvPr>
          <p:cNvSpPr/>
          <p:nvPr/>
        </p:nvSpPr>
        <p:spPr>
          <a:xfrm>
            <a:off x="4834890" y="6628872"/>
            <a:ext cx="998220" cy="1867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defTabSz="914400">
              <a:lnSpc>
                <a:spcPct val="107000"/>
              </a:lnSpc>
              <a:defRPr/>
            </a:pPr>
            <a:r>
              <a:rPr lang="en-US" sz="600" dirty="0">
                <a:solidFill>
                  <a:schemeClr val="tx1">
                    <a:lumMod val="50000"/>
                    <a:lumOff val="50000"/>
                  </a:schemeClr>
                </a:solidFill>
                <a:latin typeface="Corbel" panose="020B05030202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www.hzfitforthefuture.nl</a:t>
            </a:r>
            <a:endParaRPr lang="nl-NL" sz="600" dirty="0">
              <a:solidFill>
                <a:schemeClr val="tx1">
                  <a:lumMod val="50000"/>
                  <a:lumOff val="50000"/>
                </a:schemeClr>
              </a:solidFill>
              <a:latin typeface="Corbel" panose="020B0503020204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1" name="Rechthoek 30">
            <a:extLst>
              <a:ext uri="{FF2B5EF4-FFF2-40B4-BE49-F238E27FC236}">
                <a16:creationId xmlns:a16="http://schemas.microsoft.com/office/drawing/2014/main" id="{D562138B-BC0E-4C71-9A1C-A6E5168856F1}"/>
              </a:ext>
            </a:extLst>
          </p:cNvPr>
          <p:cNvSpPr/>
          <p:nvPr/>
        </p:nvSpPr>
        <p:spPr>
          <a:xfrm>
            <a:off x="4370070" y="2961454"/>
            <a:ext cx="464820" cy="34613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2" name="Rechthoek 31">
            <a:extLst>
              <a:ext uri="{FF2B5EF4-FFF2-40B4-BE49-F238E27FC236}">
                <a16:creationId xmlns:a16="http://schemas.microsoft.com/office/drawing/2014/main" id="{1E3B0F89-6A0C-48F4-B07D-A3324D73530B}"/>
              </a:ext>
            </a:extLst>
          </p:cNvPr>
          <p:cNvSpPr/>
          <p:nvPr/>
        </p:nvSpPr>
        <p:spPr>
          <a:xfrm>
            <a:off x="1225138" y="2922072"/>
            <a:ext cx="464820" cy="34613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33" name="Afbeelding 1">
            <a:extLst>
              <a:ext uri="{FF2B5EF4-FFF2-40B4-BE49-F238E27FC236}">
                <a16:creationId xmlns:a16="http://schemas.microsoft.com/office/drawing/2014/main" id="{171A3B1E-0647-4C60-9486-11669057EBA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5459" y="3008522"/>
            <a:ext cx="2889600" cy="25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4" name="Rechthoek 33">
            <a:extLst>
              <a:ext uri="{FF2B5EF4-FFF2-40B4-BE49-F238E27FC236}">
                <a16:creationId xmlns:a16="http://schemas.microsoft.com/office/drawing/2014/main" id="{BFC05529-87DD-4931-BA55-F85E890D2337}"/>
              </a:ext>
            </a:extLst>
          </p:cNvPr>
          <p:cNvSpPr/>
          <p:nvPr/>
        </p:nvSpPr>
        <p:spPr>
          <a:xfrm>
            <a:off x="4370070" y="6376771"/>
            <a:ext cx="464820" cy="34613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5" name="Rechthoek 34">
            <a:extLst>
              <a:ext uri="{FF2B5EF4-FFF2-40B4-BE49-F238E27FC236}">
                <a16:creationId xmlns:a16="http://schemas.microsoft.com/office/drawing/2014/main" id="{53E92E31-1D15-434D-8A2C-CABA56D024FE}"/>
              </a:ext>
            </a:extLst>
          </p:cNvPr>
          <p:cNvSpPr/>
          <p:nvPr/>
        </p:nvSpPr>
        <p:spPr>
          <a:xfrm>
            <a:off x="1225138" y="6337389"/>
            <a:ext cx="464820" cy="34613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6" name="Rechthoek 35">
            <a:extLst>
              <a:ext uri="{FF2B5EF4-FFF2-40B4-BE49-F238E27FC236}">
                <a16:creationId xmlns:a16="http://schemas.microsoft.com/office/drawing/2014/main" id="{E8F441C5-F0C0-407F-BA94-CA8D3A6D569B}"/>
              </a:ext>
            </a:extLst>
          </p:cNvPr>
          <p:cNvSpPr/>
          <p:nvPr/>
        </p:nvSpPr>
        <p:spPr>
          <a:xfrm>
            <a:off x="10536546" y="2912415"/>
            <a:ext cx="464820" cy="34613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7" name="Rechthoek 36">
            <a:extLst>
              <a:ext uri="{FF2B5EF4-FFF2-40B4-BE49-F238E27FC236}">
                <a16:creationId xmlns:a16="http://schemas.microsoft.com/office/drawing/2014/main" id="{53B7D29B-0C6C-4BB1-95AD-4954118EE94F}"/>
              </a:ext>
            </a:extLst>
          </p:cNvPr>
          <p:cNvSpPr/>
          <p:nvPr/>
        </p:nvSpPr>
        <p:spPr>
          <a:xfrm>
            <a:off x="7391614" y="2873033"/>
            <a:ext cx="464820" cy="34613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38" name="Afbeelding 1">
            <a:extLst>
              <a:ext uri="{FF2B5EF4-FFF2-40B4-BE49-F238E27FC236}">
                <a16:creationId xmlns:a16="http://schemas.microsoft.com/office/drawing/2014/main" id="{0D9AFE62-8BDC-474F-A4A1-8144C5FEFB2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05166" y="3016208"/>
            <a:ext cx="2889600" cy="25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9" name="Afbeelding 1">
            <a:extLst>
              <a:ext uri="{FF2B5EF4-FFF2-40B4-BE49-F238E27FC236}">
                <a16:creationId xmlns:a16="http://schemas.microsoft.com/office/drawing/2014/main" id="{48EDA530-A70A-431D-8C3F-C57DF74607C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5459" y="6453765"/>
            <a:ext cx="2889600" cy="25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0" name="Rechthoek 39">
            <a:extLst>
              <a:ext uri="{FF2B5EF4-FFF2-40B4-BE49-F238E27FC236}">
                <a16:creationId xmlns:a16="http://schemas.microsoft.com/office/drawing/2014/main" id="{72CAD65B-04F0-4F3D-A8E0-A025BD0D2BBD}"/>
              </a:ext>
            </a:extLst>
          </p:cNvPr>
          <p:cNvSpPr/>
          <p:nvPr/>
        </p:nvSpPr>
        <p:spPr>
          <a:xfrm>
            <a:off x="10455343" y="6406697"/>
            <a:ext cx="464820" cy="34613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41" name="Rechthoek 40">
            <a:extLst>
              <a:ext uri="{FF2B5EF4-FFF2-40B4-BE49-F238E27FC236}">
                <a16:creationId xmlns:a16="http://schemas.microsoft.com/office/drawing/2014/main" id="{0CE93539-F0F4-435A-8CCF-C7B2F21D7788}"/>
              </a:ext>
            </a:extLst>
          </p:cNvPr>
          <p:cNvSpPr/>
          <p:nvPr/>
        </p:nvSpPr>
        <p:spPr>
          <a:xfrm>
            <a:off x="7310411" y="6367315"/>
            <a:ext cx="464820" cy="34613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42" name="Afbeelding 1">
            <a:extLst>
              <a:ext uri="{FF2B5EF4-FFF2-40B4-BE49-F238E27FC236}">
                <a16:creationId xmlns:a16="http://schemas.microsoft.com/office/drawing/2014/main" id="{3803E749-02EF-4044-9572-CCD30BBF8EF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0732" y="6453765"/>
            <a:ext cx="2889600" cy="25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ep 7">
            <a:extLst>
              <a:ext uri="{FF2B5EF4-FFF2-40B4-BE49-F238E27FC236}">
                <a16:creationId xmlns:a16="http://schemas.microsoft.com/office/drawing/2014/main" id="{0F06C8B6-AE85-4EBD-8638-8D986CAD6D4B}"/>
              </a:ext>
            </a:extLst>
          </p:cNvPr>
          <p:cNvGrpSpPr/>
          <p:nvPr/>
        </p:nvGrpSpPr>
        <p:grpSpPr>
          <a:xfrm>
            <a:off x="451364" y="476538"/>
            <a:ext cx="767542" cy="720000"/>
            <a:chOff x="654562" y="458066"/>
            <a:chExt cx="767542" cy="720000"/>
          </a:xfrm>
        </p:grpSpPr>
        <p:sp>
          <p:nvSpPr>
            <p:cNvPr id="4" name="Ovaal 3">
              <a:extLst>
                <a:ext uri="{FF2B5EF4-FFF2-40B4-BE49-F238E27FC236}">
                  <a16:creationId xmlns:a16="http://schemas.microsoft.com/office/drawing/2014/main" id="{F90F569B-8C7E-47BA-AAB3-A0A84F0624F8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78333" y="458066"/>
              <a:ext cx="720000" cy="720000"/>
            </a:xfrm>
            <a:prstGeom prst="ellipse">
              <a:avLst/>
            </a:prstGeom>
            <a:solidFill>
              <a:srgbClr val="C3B59B"/>
            </a:solidFill>
            <a:ln w="254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1400" dirty="0">
                  <a:solidFill>
                    <a:srgbClr val="475E81"/>
                  </a:solidFill>
                  <a:latin typeface="Corbel" panose="020B0503020204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endParaRPr lang="nl-NL" dirty="0"/>
            </a:p>
          </p:txBody>
        </p:sp>
        <p:sp>
          <p:nvSpPr>
            <p:cNvPr id="7" name="Tekstvak 6">
              <a:extLst>
                <a:ext uri="{FF2B5EF4-FFF2-40B4-BE49-F238E27FC236}">
                  <a16:creationId xmlns:a16="http://schemas.microsoft.com/office/drawing/2014/main" id="{FE004553-6162-4C7D-97CE-B06A6E820B10}"/>
                </a:ext>
              </a:extLst>
            </p:cNvPr>
            <p:cNvSpPr txBox="1"/>
            <p:nvPr/>
          </p:nvSpPr>
          <p:spPr>
            <a:xfrm>
              <a:off x="654562" y="694956"/>
              <a:ext cx="767542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0" algn="ctr"/>
              <a:r>
                <a:rPr lang="nl-NL" sz="1000" dirty="0">
                  <a:solidFill>
                    <a:prstClr val="white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Reflectie</a:t>
              </a:r>
            </a:p>
          </p:txBody>
        </p:sp>
      </p:grpSp>
      <p:grpSp>
        <p:nvGrpSpPr>
          <p:cNvPr id="45" name="Groep 44">
            <a:extLst>
              <a:ext uri="{FF2B5EF4-FFF2-40B4-BE49-F238E27FC236}">
                <a16:creationId xmlns:a16="http://schemas.microsoft.com/office/drawing/2014/main" id="{3F349D87-13C2-4F84-BB71-CFB9E5103B92}"/>
              </a:ext>
            </a:extLst>
          </p:cNvPr>
          <p:cNvGrpSpPr/>
          <p:nvPr/>
        </p:nvGrpSpPr>
        <p:grpSpPr>
          <a:xfrm>
            <a:off x="6542869" y="476538"/>
            <a:ext cx="767542" cy="720000"/>
            <a:chOff x="654562" y="458066"/>
            <a:chExt cx="767542" cy="720000"/>
          </a:xfrm>
        </p:grpSpPr>
        <p:sp>
          <p:nvSpPr>
            <p:cNvPr id="46" name="Ovaal 45">
              <a:extLst>
                <a:ext uri="{FF2B5EF4-FFF2-40B4-BE49-F238E27FC236}">
                  <a16:creationId xmlns:a16="http://schemas.microsoft.com/office/drawing/2014/main" id="{9B567B97-8EA3-4B38-A7EB-49E9A5CEF44E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78333" y="458066"/>
              <a:ext cx="720000" cy="720000"/>
            </a:xfrm>
            <a:prstGeom prst="ellipse">
              <a:avLst/>
            </a:prstGeom>
            <a:solidFill>
              <a:srgbClr val="C3B59B"/>
            </a:solidFill>
            <a:ln w="254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1400" dirty="0">
                  <a:solidFill>
                    <a:srgbClr val="475E81"/>
                  </a:solidFill>
                  <a:latin typeface="Corbel" panose="020B0503020204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endParaRPr lang="nl-NL" dirty="0"/>
            </a:p>
          </p:txBody>
        </p:sp>
        <p:sp>
          <p:nvSpPr>
            <p:cNvPr id="47" name="Tekstvak 46">
              <a:extLst>
                <a:ext uri="{FF2B5EF4-FFF2-40B4-BE49-F238E27FC236}">
                  <a16:creationId xmlns:a16="http://schemas.microsoft.com/office/drawing/2014/main" id="{0B9D70C6-2E86-43AB-98CB-4A32E0925644}"/>
                </a:ext>
              </a:extLst>
            </p:cNvPr>
            <p:cNvSpPr txBox="1"/>
            <p:nvPr/>
          </p:nvSpPr>
          <p:spPr>
            <a:xfrm>
              <a:off x="654562" y="694956"/>
              <a:ext cx="767542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0" algn="ctr"/>
              <a:r>
                <a:rPr lang="nl-NL" sz="1000" dirty="0">
                  <a:solidFill>
                    <a:prstClr val="white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Reflectie</a:t>
              </a:r>
              <a:endParaRPr lang="nl-NL" dirty="0">
                <a:solidFill>
                  <a:prstClr val="white"/>
                </a:solidFill>
              </a:endParaRPr>
            </a:p>
          </p:txBody>
        </p:sp>
      </p:grpSp>
      <p:grpSp>
        <p:nvGrpSpPr>
          <p:cNvPr id="48" name="Groep 47">
            <a:extLst>
              <a:ext uri="{FF2B5EF4-FFF2-40B4-BE49-F238E27FC236}">
                <a16:creationId xmlns:a16="http://schemas.microsoft.com/office/drawing/2014/main" id="{8186C7A9-9E3A-4406-923A-7A7E7B524AFF}"/>
              </a:ext>
            </a:extLst>
          </p:cNvPr>
          <p:cNvGrpSpPr/>
          <p:nvPr/>
        </p:nvGrpSpPr>
        <p:grpSpPr>
          <a:xfrm>
            <a:off x="369455" y="3951811"/>
            <a:ext cx="923636" cy="720000"/>
            <a:chOff x="572653" y="458066"/>
            <a:chExt cx="923636" cy="720000"/>
          </a:xfrm>
        </p:grpSpPr>
        <p:sp>
          <p:nvSpPr>
            <p:cNvPr id="49" name="Ovaal 48">
              <a:extLst>
                <a:ext uri="{FF2B5EF4-FFF2-40B4-BE49-F238E27FC236}">
                  <a16:creationId xmlns:a16="http://schemas.microsoft.com/office/drawing/2014/main" id="{A63B0E73-FD02-49ED-8D43-185E416FB3B6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74471" y="458066"/>
              <a:ext cx="720000" cy="720000"/>
            </a:xfrm>
            <a:prstGeom prst="ellipse">
              <a:avLst/>
            </a:prstGeom>
            <a:solidFill>
              <a:srgbClr val="C3B59B"/>
            </a:solidFill>
            <a:ln w="254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1400" dirty="0">
                  <a:solidFill>
                    <a:srgbClr val="475E81"/>
                  </a:solidFill>
                  <a:latin typeface="Corbel" panose="020B0503020204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endParaRPr lang="nl-NL" dirty="0"/>
            </a:p>
          </p:txBody>
        </p:sp>
        <p:sp>
          <p:nvSpPr>
            <p:cNvPr id="50" name="Tekstvak 49">
              <a:extLst>
                <a:ext uri="{FF2B5EF4-FFF2-40B4-BE49-F238E27FC236}">
                  <a16:creationId xmlns:a16="http://schemas.microsoft.com/office/drawing/2014/main" id="{4F61E79C-4C37-46B8-B6B7-40670C423434}"/>
                </a:ext>
              </a:extLst>
            </p:cNvPr>
            <p:cNvSpPr txBox="1"/>
            <p:nvPr/>
          </p:nvSpPr>
          <p:spPr>
            <a:xfrm>
              <a:off x="572653" y="694956"/>
              <a:ext cx="923636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0" algn="ctr"/>
              <a:r>
                <a:rPr lang="nl-NL" sz="1000" dirty="0">
                  <a:solidFill>
                    <a:prstClr val="white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Reflectie</a:t>
              </a:r>
              <a:endParaRPr lang="nl-NL" sz="1000" dirty="0">
                <a:solidFill>
                  <a:prstClr val="white"/>
                </a:solidFill>
              </a:endParaRPr>
            </a:p>
          </p:txBody>
        </p:sp>
      </p:grpSp>
      <p:grpSp>
        <p:nvGrpSpPr>
          <p:cNvPr id="54" name="Groep 53">
            <a:extLst>
              <a:ext uri="{FF2B5EF4-FFF2-40B4-BE49-F238E27FC236}">
                <a16:creationId xmlns:a16="http://schemas.microsoft.com/office/drawing/2014/main" id="{F1D4FEFF-C51B-4CA1-93E0-5325527FF747}"/>
              </a:ext>
            </a:extLst>
          </p:cNvPr>
          <p:cNvGrpSpPr/>
          <p:nvPr/>
        </p:nvGrpSpPr>
        <p:grpSpPr>
          <a:xfrm>
            <a:off x="6566640" y="3951811"/>
            <a:ext cx="767542" cy="720000"/>
            <a:chOff x="654562" y="458066"/>
            <a:chExt cx="767542" cy="720000"/>
          </a:xfrm>
        </p:grpSpPr>
        <p:sp>
          <p:nvSpPr>
            <p:cNvPr id="55" name="Ovaal 54">
              <a:extLst>
                <a:ext uri="{FF2B5EF4-FFF2-40B4-BE49-F238E27FC236}">
                  <a16:creationId xmlns:a16="http://schemas.microsoft.com/office/drawing/2014/main" id="{9E2F518A-9757-454A-9F04-10C826CDBB1A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78333" y="458066"/>
              <a:ext cx="720000" cy="720000"/>
            </a:xfrm>
            <a:prstGeom prst="ellipse">
              <a:avLst/>
            </a:prstGeom>
            <a:solidFill>
              <a:srgbClr val="C3B59B"/>
            </a:solidFill>
            <a:ln w="254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1400" dirty="0">
                  <a:solidFill>
                    <a:srgbClr val="475E81"/>
                  </a:solidFill>
                  <a:latin typeface="Corbel" panose="020B0503020204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endParaRPr lang="nl-NL" dirty="0"/>
            </a:p>
          </p:txBody>
        </p:sp>
        <p:sp>
          <p:nvSpPr>
            <p:cNvPr id="56" name="Tekstvak 55">
              <a:extLst>
                <a:ext uri="{FF2B5EF4-FFF2-40B4-BE49-F238E27FC236}">
                  <a16:creationId xmlns:a16="http://schemas.microsoft.com/office/drawing/2014/main" id="{E01E151A-DAAD-4552-A92A-A74649046AB0}"/>
                </a:ext>
              </a:extLst>
            </p:cNvPr>
            <p:cNvSpPr txBox="1"/>
            <p:nvPr/>
          </p:nvSpPr>
          <p:spPr>
            <a:xfrm>
              <a:off x="654562" y="694956"/>
              <a:ext cx="767542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0" algn="ctr"/>
              <a:r>
                <a:rPr lang="nl-NL" sz="1000" dirty="0">
                  <a:solidFill>
                    <a:prstClr val="white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Reflectie</a:t>
              </a:r>
              <a:endParaRPr lang="nl-NL" sz="1000" dirty="0">
                <a:solidFill>
                  <a:prstClr val="white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2114372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el 4">
            <a:extLst>
              <a:ext uri="{FF2B5EF4-FFF2-40B4-BE49-F238E27FC236}">
                <a16:creationId xmlns:a16="http://schemas.microsoft.com/office/drawing/2014/main" id="{0818EE27-E11C-4719-80FF-DC952A82F1A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0210154"/>
              </p:ext>
            </p:extLst>
          </p:nvPr>
        </p:nvGraphicFramePr>
        <p:xfrm>
          <a:off x="0" y="0"/>
          <a:ext cx="12192000" cy="6858000"/>
        </p:xfrm>
        <a:graphic>
          <a:graphicData uri="http://schemas.openxmlformats.org/drawingml/2006/table">
            <a:tbl>
              <a:tblPr firstRow="1" firstCol="1" bandRow="1"/>
              <a:tblGrid>
                <a:gridCol w="6096000">
                  <a:extLst>
                    <a:ext uri="{9D8B030D-6E8A-4147-A177-3AD203B41FA5}">
                      <a16:colId xmlns:a16="http://schemas.microsoft.com/office/drawing/2014/main" val="1788647026"/>
                    </a:ext>
                  </a:extLst>
                </a:gridCol>
                <a:gridCol w="6096000">
                  <a:extLst>
                    <a:ext uri="{9D8B030D-6E8A-4147-A177-3AD203B41FA5}">
                      <a16:colId xmlns:a16="http://schemas.microsoft.com/office/drawing/2014/main" val="3240526696"/>
                    </a:ext>
                  </a:extLst>
                </a:gridCol>
              </a:tblGrid>
              <a:tr h="342900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nl-NL" sz="1000" b="1" dirty="0">
                        <a:solidFill>
                          <a:srgbClr val="0070C0"/>
                        </a:solidFill>
                        <a:latin typeface="Corbel" panose="020B0503020204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nl-NL" sz="1000" b="1" dirty="0">
                        <a:solidFill>
                          <a:srgbClr val="0070C0"/>
                        </a:solidFill>
                        <a:latin typeface="Corbel" panose="020B0503020204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nl-NL" sz="1000" b="1" dirty="0">
                        <a:solidFill>
                          <a:srgbClr val="0070C0"/>
                        </a:solidFill>
                        <a:latin typeface="Corbel" panose="020B0503020204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nl-NL" sz="1000" b="1" dirty="0">
                        <a:solidFill>
                          <a:srgbClr val="0070C0"/>
                        </a:solidFill>
                        <a:latin typeface="Corbel" panose="020B0503020204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l-NL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EC200"/>
                          </a:solidFill>
                          <a:effectLst/>
                          <a:uLnTx/>
                          <a:uFillTx/>
                          <a:latin typeface="Corbel" panose="020B05030202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 </a:t>
                      </a:r>
                      <a:r>
                        <a:rPr kumimoji="0" lang="nl-NL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EC200"/>
                          </a:solidFill>
                          <a:effectLst/>
                          <a:uLnTx/>
                          <a:uFillTx/>
                          <a:latin typeface="Corbel" panose="020B05030202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PRINCIPES, TOOLS, … </a:t>
                      </a:r>
                      <a:r>
                        <a:rPr kumimoji="0" lang="nl-NL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EC200"/>
                          </a:solidFill>
                          <a:effectLst/>
                          <a:uLnTx/>
                          <a:uFillTx/>
                          <a:latin typeface="Corbel" panose="020B05030202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kumimoji="0" lang="nl-NL" sz="1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EC200"/>
                        </a:solidFill>
                        <a:effectLst/>
                        <a:uLnTx/>
                        <a:uFillTx/>
                        <a:latin typeface="Corbel" panose="020B0503020204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l-NL" sz="1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EC200"/>
                        </a:solidFill>
                        <a:effectLst/>
                        <a:uLnTx/>
                        <a:uFillTx/>
                        <a:latin typeface="Corbel" panose="020B0503020204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l-NL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EC200"/>
                          </a:solidFill>
                          <a:effectLst/>
                          <a:uLnTx/>
                          <a:uFillTx/>
                          <a:latin typeface="Corbel" panose="020B05030202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Titel principe, tool, …</a:t>
                      </a:r>
                    </a:p>
                    <a:p>
                      <a:pPr marL="10795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l-NL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EC200"/>
                        </a:solidFill>
                        <a:effectLst/>
                        <a:uLnTx/>
                        <a:uFillTx/>
                        <a:latin typeface="Corbel" panose="020B0503020204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1258888" marR="0" lvl="0" indent="-180975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kumimoji="0" lang="nl-NL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EC200"/>
                          </a:solidFill>
                          <a:effectLst/>
                          <a:uLnTx/>
                          <a:uFillTx/>
                          <a:latin typeface="Corbel" panose="020B05030202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Korte toelichting, belangrijkste onderdelen</a:t>
                      </a:r>
                    </a:p>
                    <a:p>
                      <a:pPr marL="1258888" marR="0" lvl="0" indent="-180975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kumimoji="0" lang="nl-NL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EC200"/>
                          </a:solidFill>
                          <a:effectLst/>
                          <a:uLnTx/>
                          <a:uFillTx/>
                          <a:latin typeface="Corbel" panose="020B05030202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Etc.</a:t>
                      </a:r>
                    </a:p>
                  </a:txBody>
                  <a:tcPr marL="40519" marR="40519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l-NL" sz="1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uLnTx/>
                        <a:uFillTx/>
                        <a:latin typeface="Corbel" panose="020B0503020204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l-NL" sz="1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uLnTx/>
                        <a:uFillTx/>
                        <a:latin typeface="Corbel" panose="020B0503020204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l-NL" sz="1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uLnTx/>
                        <a:uFillTx/>
                        <a:latin typeface="Corbel" panose="020B0503020204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l-NL" sz="1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uLnTx/>
                        <a:uFillTx/>
                        <a:latin typeface="Corbel" panose="020B0503020204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l-NL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EC200"/>
                          </a:solidFill>
                          <a:effectLst/>
                          <a:uLnTx/>
                          <a:uFillTx/>
                          <a:latin typeface="Corbel" panose="020B05030202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 </a:t>
                      </a:r>
                      <a:r>
                        <a:rPr kumimoji="0" lang="nl-NL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EC200"/>
                          </a:solidFill>
                          <a:effectLst/>
                          <a:uLnTx/>
                          <a:uFillTx/>
                          <a:latin typeface="Corbel" panose="020B05030202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PRINCIPES, TOOLS, … </a:t>
                      </a:r>
                      <a:r>
                        <a:rPr kumimoji="0" lang="nl-NL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EC200"/>
                          </a:solidFill>
                          <a:effectLst/>
                          <a:uLnTx/>
                          <a:uFillTx/>
                          <a:latin typeface="Corbel" panose="020B05030202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kumimoji="0" lang="nl-NL" sz="1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EC200"/>
                        </a:solidFill>
                        <a:effectLst/>
                        <a:uLnTx/>
                        <a:uFillTx/>
                        <a:latin typeface="Corbel" panose="020B0503020204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l-NL" sz="1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EC200"/>
                        </a:solidFill>
                        <a:effectLst/>
                        <a:uLnTx/>
                        <a:uFillTx/>
                        <a:latin typeface="Corbel" panose="020B0503020204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EC200"/>
                          </a:solidFill>
                          <a:effectLst/>
                          <a:uLnTx/>
                          <a:uFillTx/>
                          <a:latin typeface="Corbel" panose="020B05030202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Titel principe, tool, …</a:t>
                      </a:r>
                    </a:p>
                    <a:p>
                      <a:pPr marL="10795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l-NL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EC200"/>
                        </a:solidFill>
                        <a:effectLst/>
                        <a:uLnTx/>
                        <a:uFillTx/>
                        <a:latin typeface="Corbel" panose="020B0503020204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1258888" marR="0" lvl="0" indent="-180975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kumimoji="0" lang="nl-NL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EC200"/>
                          </a:solidFill>
                          <a:effectLst/>
                          <a:uLnTx/>
                          <a:uFillTx/>
                          <a:latin typeface="Corbel" panose="020B05030202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Korte toelichting, belangrijkste onderdelen</a:t>
                      </a:r>
                    </a:p>
                    <a:p>
                      <a:pPr marL="1258888" marR="0" lvl="0" indent="-180975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kumimoji="0" lang="nl-NL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EC200"/>
                          </a:solidFill>
                          <a:effectLst/>
                          <a:uLnTx/>
                          <a:uFillTx/>
                          <a:latin typeface="Corbel" panose="020B05030202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Etc.</a:t>
                      </a:r>
                    </a:p>
                  </a:txBody>
                  <a:tcPr marL="40519" marR="40519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222981977"/>
                  </a:ext>
                </a:extLst>
              </a:tr>
              <a:tr h="3429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l-NL" sz="1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uLnTx/>
                        <a:uFillTx/>
                        <a:latin typeface="Corbel" panose="020B0503020204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l-NL" sz="1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uLnTx/>
                        <a:uFillTx/>
                        <a:latin typeface="Corbel" panose="020B0503020204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l-NL" sz="1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uLnTx/>
                        <a:uFillTx/>
                        <a:latin typeface="Corbel" panose="020B0503020204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l-NL" sz="1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uLnTx/>
                        <a:uFillTx/>
                        <a:latin typeface="Corbel" panose="020B0503020204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l-NL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EC200"/>
                          </a:solidFill>
                          <a:effectLst/>
                          <a:uLnTx/>
                          <a:uFillTx/>
                          <a:latin typeface="Corbel" panose="020B05030202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kumimoji="0" lang="nl-NL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EC200"/>
                          </a:solidFill>
                          <a:effectLst/>
                          <a:uLnTx/>
                          <a:uFillTx/>
                          <a:latin typeface="Corbel" panose="020B05030202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PRINCIPES, TOOLS, … </a:t>
                      </a:r>
                      <a:r>
                        <a:rPr kumimoji="0" lang="nl-NL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EC200"/>
                          </a:solidFill>
                          <a:effectLst/>
                          <a:uLnTx/>
                          <a:uFillTx/>
                          <a:latin typeface="Corbel" panose="020B05030202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kumimoji="0" lang="nl-NL" sz="1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EC200"/>
                        </a:solidFill>
                        <a:effectLst/>
                        <a:uLnTx/>
                        <a:uFillTx/>
                        <a:latin typeface="Corbel" panose="020B0503020204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l-NL" sz="1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EC200"/>
                        </a:solidFill>
                        <a:effectLst/>
                        <a:uLnTx/>
                        <a:uFillTx/>
                        <a:latin typeface="Corbel" panose="020B0503020204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l-NL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EC200"/>
                          </a:solidFill>
                          <a:effectLst/>
                          <a:uLnTx/>
                          <a:uFillTx/>
                          <a:latin typeface="Corbel" panose="020B05030202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Titel principe, tool, …</a:t>
                      </a:r>
                    </a:p>
                    <a:p>
                      <a:pPr marL="10795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l-NL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EC200"/>
                        </a:solidFill>
                        <a:effectLst/>
                        <a:uLnTx/>
                        <a:uFillTx/>
                        <a:latin typeface="Corbel" panose="020B0503020204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1258888" marR="0" lvl="0" indent="-180975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kumimoji="0" lang="nl-NL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EC200"/>
                          </a:solidFill>
                          <a:effectLst/>
                          <a:uLnTx/>
                          <a:uFillTx/>
                          <a:latin typeface="Corbel" panose="020B05030202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Korte toelichting, belangrijkste onderdelen</a:t>
                      </a:r>
                    </a:p>
                    <a:p>
                      <a:pPr marL="1258888" marR="0" lvl="0" indent="-180975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kumimoji="0" lang="nl-NL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EC200"/>
                          </a:solidFill>
                          <a:effectLst/>
                          <a:uLnTx/>
                          <a:uFillTx/>
                          <a:latin typeface="Corbel" panose="020B05030202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Etc.</a:t>
                      </a:r>
                      <a:endParaRPr lang="nl-NL" sz="700" dirty="0">
                        <a:effectLst/>
                        <a:latin typeface="Corbel" panose="020B0503020204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519" marR="40519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l-NL" sz="1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uLnTx/>
                        <a:uFillTx/>
                        <a:latin typeface="Corbel" panose="020B0503020204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l-NL" sz="1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uLnTx/>
                        <a:uFillTx/>
                        <a:latin typeface="Corbel" panose="020B0503020204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l-NL" sz="1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uLnTx/>
                        <a:uFillTx/>
                        <a:latin typeface="Corbel" panose="020B0503020204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l-NL" sz="1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uLnTx/>
                        <a:uFillTx/>
                        <a:latin typeface="Corbel" panose="020B0503020204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l-NL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EC200"/>
                          </a:solidFill>
                          <a:effectLst/>
                          <a:uLnTx/>
                          <a:uFillTx/>
                          <a:latin typeface="Corbel" panose="020B05030202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kumimoji="0" lang="nl-NL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EC200"/>
                          </a:solidFill>
                          <a:effectLst/>
                          <a:uLnTx/>
                          <a:uFillTx/>
                          <a:latin typeface="Corbel" panose="020B05030202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PRINCIPES, TOOLS, … </a:t>
                      </a:r>
                      <a:r>
                        <a:rPr kumimoji="0" lang="nl-NL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EC200"/>
                          </a:solidFill>
                          <a:effectLst/>
                          <a:uLnTx/>
                          <a:uFillTx/>
                          <a:latin typeface="Corbel" panose="020B05030202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kumimoji="0" lang="nl-NL" sz="1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EC200"/>
                        </a:solidFill>
                        <a:effectLst/>
                        <a:uLnTx/>
                        <a:uFillTx/>
                        <a:latin typeface="Corbel" panose="020B0503020204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l-NL" sz="1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EC200"/>
                        </a:solidFill>
                        <a:effectLst/>
                        <a:uLnTx/>
                        <a:uFillTx/>
                        <a:latin typeface="Corbel" panose="020B0503020204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l-NL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EC200"/>
                          </a:solidFill>
                          <a:effectLst/>
                          <a:uLnTx/>
                          <a:uFillTx/>
                          <a:latin typeface="Corbel" panose="020B05030202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Titel principe, tool, …</a:t>
                      </a:r>
                    </a:p>
                    <a:p>
                      <a:pPr marL="10795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l-NL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EC200"/>
                        </a:solidFill>
                        <a:effectLst/>
                        <a:uLnTx/>
                        <a:uFillTx/>
                        <a:latin typeface="Corbel" panose="020B0503020204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1258888" marR="0" lvl="0" indent="-180975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kumimoji="0" lang="nl-NL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EC200"/>
                          </a:solidFill>
                          <a:effectLst/>
                          <a:uLnTx/>
                          <a:uFillTx/>
                          <a:latin typeface="Corbel" panose="020B05030202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Korte toelichting, belangrijkste onderdelen</a:t>
                      </a:r>
                    </a:p>
                    <a:p>
                      <a:pPr marL="1258888" marR="0" lvl="0" indent="-180975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kumimoji="0" lang="nl-NL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EC200"/>
                          </a:solidFill>
                          <a:effectLst/>
                          <a:uLnTx/>
                          <a:uFillTx/>
                          <a:latin typeface="Corbel" panose="020B05030202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Etc.</a:t>
                      </a:r>
                      <a:endParaRPr kumimoji="0" lang="nl-NL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EC200"/>
                        </a:solidFill>
                        <a:effectLst/>
                        <a:uLnTx/>
                        <a:uFillTx/>
                        <a:latin typeface="Corbel" panose="020B0503020204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519" marR="40519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916249251"/>
                  </a:ext>
                </a:extLst>
              </a:tr>
            </a:tbl>
          </a:graphicData>
        </a:graphic>
      </p:graphicFrame>
      <p:sp>
        <p:nvSpPr>
          <p:cNvPr id="6" name="Rechthoek 5">
            <a:extLst>
              <a:ext uri="{FF2B5EF4-FFF2-40B4-BE49-F238E27FC236}">
                <a16:creationId xmlns:a16="http://schemas.microsoft.com/office/drawing/2014/main" id="{CF111A40-44DE-4805-95F7-13D7CA86B24B}"/>
              </a:ext>
            </a:extLst>
          </p:cNvPr>
          <p:cNvSpPr/>
          <p:nvPr/>
        </p:nvSpPr>
        <p:spPr>
          <a:xfrm>
            <a:off x="243840" y="258011"/>
            <a:ext cx="5593080" cy="2889050"/>
          </a:xfrm>
          <a:prstGeom prst="rect">
            <a:avLst/>
          </a:prstGeom>
          <a:noFill/>
          <a:ln w="38100">
            <a:solidFill>
              <a:srgbClr val="FEC2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4" name="Rechthoek 13">
            <a:extLst>
              <a:ext uri="{FF2B5EF4-FFF2-40B4-BE49-F238E27FC236}">
                <a16:creationId xmlns:a16="http://schemas.microsoft.com/office/drawing/2014/main" id="{5CD2A403-E647-407C-90B5-75B0EE808B8C}"/>
              </a:ext>
            </a:extLst>
          </p:cNvPr>
          <p:cNvSpPr/>
          <p:nvPr/>
        </p:nvSpPr>
        <p:spPr>
          <a:xfrm>
            <a:off x="6343547" y="265697"/>
            <a:ext cx="5593080" cy="2889050"/>
          </a:xfrm>
          <a:prstGeom prst="rect">
            <a:avLst/>
          </a:prstGeom>
          <a:noFill/>
          <a:ln w="38100">
            <a:solidFill>
              <a:srgbClr val="FEC2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6" name="Rechthoek 15">
            <a:extLst>
              <a:ext uri="{FF2B5EF4-FFF2-40B4-BE49-F238E27FC236}">
                <a16:creationId xmlns:a16="http://schemas.microsoft.com/office/drawing/2014/main" id="{A69650A4-70DC-4CF2-96A8-FA24B830AF4D}"/>
              </a:ext>
            </a:extLst>
          </p:cNvPr>
          <p:cNvSpPr/>
          <p:nvPr/>
        </p:nvSpPr>
        <p:spPr>
          <a:xfrm>
            <a:off x="6343547" y="3703254"/>
            <a:ext cx="5593080" cy="2889050"/>
          </a:xfrm>
          <a:prstGeom prst="rect">
            <a:avLst/>
          </a:prstGeom>
          <a:noFill/>
          <a:ln w="38100">
            <a:solidFill>
              <a:srgbClr val="FEC2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8" name="Rechthoek 17">
            <a:extLst>
              <a:ext uri="{FF2B5EF4-FFF2-40B4-BE49-F238E27FC236}">
                <a16:creationId xmlns:a16="http://schemas.microsoft.com/office/drawing/2014/main" id="{A5EDEF25-70CC-4054-88B6-7EC4A0A5DAD2}"/>
              </a:ext>
            </a:extLst>
          </p:cNvPr>
          <p:cNvSpPr/>
          <p:nvPr/>
        </p:nvSpPr>
        <p:spPr>
          <a:xfrm>
            <a:off x="243840" y="3703254"/>
            <a:ext cx="5593080" cy="2889050"/>
          </a:xfrm>
          <a:prstGeom prst="rect">
            <a:avLst/>
          </a:prstGeom>
          <a:noFill/>
          <a:ln w="38100">
            <a:solidFill>
              <a:srgbClr val="FEC2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1" name="Rechthoek 10">
            <a:extLst>
              <a:ext uri="{FF2B5EF4-FFF2-40B4-BE49-F238E27FC236}">
                <a16:creationId xmlns:a16="http://schemas.microsoft.com/office/drawing/2014/main" id="{E1C653D4-3CA9-44F7-BA6B-F2035D69E3A0}"/>
              </a:ext>
            </a:extLst>
          </p:cNvPr>
          <p:cNvSpPr/>
          <p:nvPr/>
        </p:nvSpPr>
        <p:spPr>
          <a:xfrm>
            <a:off x="1225138" y="147316"/>
            <a:ext cx="3613562" cy="20005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/>
            <a:r>
              <a:rPr lang="nl-NL" sz="700" b="1" dirty="0">
                <a:solidFill>
                  <a:srgbClr val="FEC200"/>
                </a:solidFill>
                <a:latin typeface="Corbel" panose="020B0503020204020204"/>
              </a:rPr>
              <a:t>Facilitating Change: samen doen → samen leren → samen doen → samen leren →</a:t>
            </a:r>
            <a:endParaRPr lang="nl-NL" sz="700" b="1" dirty="0">
              <a:solidFill>
                <a:srgbClr val="FEC200"/>
              </a:solidFill>
            </a:endParaRPr>
          </a:p>
        </p:txBody>
      </p:sp>
      <p:sp>
        <p:nvSpPr>
          <p:cNvPr id="24" name="Rechthoek 23">
            <a:extLst>
              <a:ext uri="{FF2B5EF4-FFF2-40B4-BE49-F238E27FC236}">
                <a16:creationId xmlns:a16="http://schemas.microsoft.com/office/drawing/2014/main" id="{C3723090-05E9-4FF5-8DF7-D54CD8CBCA50}"/>
              </a:ext>
            </a:extLst>
          </p:cNvPr>
          <p:cNvSpPr/>
          <p:nvPr/>
        </p:nvSpPr>
        <p:spPr>
          <a:xfrm>
            <a:off x="1225138" y="3585042"/>
            <a:ext cx="3613562" cy="20005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nl-NL" sz="700" b="1" dirty="0">
                <a:solidFill>
                  <a:srgbClr val="FEC200"/>
                </a:solidFill>
                <a:latin typeface="Corbel" panose="020B0503020204020204"/>
              </a:rPr>
              <a:t>Facilitating Change: samen doen → samen leren → samen doen → samen leren →</a:t>
            </a:r>
            <a:endParaRPr lang="nl-NL" sz="700" b="1" dirty="0">
              <a:solidFill>
                <a:srgbClr val="FEC200"/>
              </a:solidFill>
            </a:endParaRPr>
          </a:p>
        </p:txBody>
      </p:sp>
      <p:sp>
        <p:nvSpPr>
          <p:cNvPr id="25" name="Rechthoek 24">
            <a:extLst>
              <a:ext uri="{FF2B5EF4-FFF2-40B4-BE49-F238E27FC236}">
                <a16:creationId xmlns:a16="http://schemas.microsoft.com/office/drawing/2014/main" id="{060A1AE9-BD71-408D-8497-59E12781E8BF}"/>
              </a:ext>
            </a:extLst>
          </p:cNvPr>
          <p:cNvSpPr/>
          <p:nvPr/>
        </p:nvSpPr>
        <p:spPr>
          <a:xfrm>
            <a:off x="7321035" y="3578691"/>
            <a:ext cx="3613562" cy="20005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/>
            <a:r>
              <a:rPr lang="nl-NL" sz="700" b="1" dirty="0">
                <a:solidFill>
                  <a:srgbClr val="FEC200"/>
                </a:solidFill>
                <a:latin typeface="Corbel" panose="020B0503020204020204"/>
              </a:rPr>
              <a:t>Facilitating Change: samen doen → samen leren → samen doen → samen leren →</a:t>
            </a:r>
            <a:endParaRPr lang="nl-NL" sz="700" b="1" dirty="0">
              <a:solidFill>
                <a:srgbClr val="FEC200"/>
              </a:solidFill>
            </a:endParaRPr>
          </a:p>
        </p:txBody>
      </p:sp>
      <p:sp>
        <p:nvSpPr>
          <p:cNvPr id="26" name="Rechthoek 25">
            <a:extLst>
              <a:ext uri="{FF2B5EF4-FFF2-40B4-BE49-F238E27FC236}">
                <a16:creationId xmlns:a16="http://schemas.microsoft.com/office/drawing/2014/main" id="{4A3E9923-2330-4BCE-9299-378F281ABACF}"/>
              </a:ext>
            </a:extLst>
          </p:cNvPr>
          <p:cNvSpPr/>
          <p:nvPr/>
        </p:nvSpPr>
        <p:spPr>
          <a:xfrm>
            <a:off x="7321035" y="139800"/>
            <a:ext cx="3613562" cy="20005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/>
            <a:r>
              <a:rPr lang="nl-NL" sz="700" b="1" dirty="0">
                <a:solidFill>
                  <a:srgbClr val="FEC200"/>
                </a:solidFill>
                <a:latin typeface="Corbel" panose="020B0503020204020204"/>
              </a:rPr>
              <a:t>Facilitating Change: samen doen → samen leren → samen doen → samen leren →</a:t>
            </a:r>
            <a:endParaRPr lang="nl-NL" sz="700" b="1" dirty="0">
              <a:solidFill>
                <a:srgbClr val="FEC200"/>
              </a:solidFill>
            </a:endParaRPr>
          </a:p>
        </p:txBody>
      </p:sp>
      <p:sp>
        <p:nvSpPr>
          <p:cNvPr id="27" name="Rechthoek 26">
            <a:extLst>
              <a:ext uri="{FF2B5EF4-FFF2-40B4-BE49-F238E27FC236}">
                <a16:creationId xmlns:a16="http://schemas.microsoft.com/office/drawing/2014/main" id="{A021AA0C-41A9-46A6-9453-885FEFE3ACD1}"/>
              </a:ext>
            </a:extLst>
          </p:cNvPr>
          <p:cNvSpPr/>
          <p:nvPr/>
        </p:nvSpPr>
        <p:spPr>
          <a:xfrm>
            <a:off x="4852990" y="3183945"/>
            <a:ext cx="998220" cy="1867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defTabSz="914400">
              <a:lnSpc>
                <a:spcPct val="107000"/>
              </a:lnSpc>
              <a:defRPr/>
            </a:pPr>
            <a:r>
              <a:rPr lang="en-US" sz="600" dirty="0">
                <a:solidFill>
                  <a:schemeClr val="tx1">
                    <a:lumMod val="50000"/>
                    <a:lumOff val="50000"/>
                  </a:schemeClr>
                </a:solidFill>
                <a:latin typeface="Corbel" panose="020B05030202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www.hzfitforthefuture.nl</a:t>
            </a:r>
            <a:endParaRPr lang="nl-NL" sz="600" dirty="0">
              <a:solidFill>
                <a:schemeClr val="tx1">
                  <a:lumMod val="50000"/>
                  <a:lumOff val="50000"/>
                </a:schemeClr>
              </a:solidFill>
              <a:latin typeface="Corbel" panose="020B0503020204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8" name="Rechthoek 27">
            <a:extLst>
              <a:ext uri="{FF2B5EF4-FFF2-40B4-BE49-F238E27FC236}">
                <a16:creationId xmlns:a16="http://schemas.microsoft.com/office/drawing/2014/main" id="{33BFC6E7-CAAC-4B56-B2DC-877509AAABC2}"/>
              </a:ext>
            </a:extLst>
          </p:cNvPr>
          <p:cNvSpPr/>
          <p:nvPr/>
        </p:nvSpPr>
        <p:spPr>
          <a:xfrm>
            <a:off x="10934597" y="3194204"/>
            <a:ext cx="998220" cy="1867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defTabSz="914400">
              <a:lnSpc>
                <a:spcPct val="107000"/>
              </a:lnSpc>
              <a:defRPr/>
            </a:pPr>
            <a:r>
              <a:rPr lang="en-US" sz="600" dirty="0">
                <a:solidFill>
                  <a:schemeClr val="tx1">
                    <a:lumMod val="50000"/>
                    <a:lumOff val="50000"/>
                  </a:schemeClr>
                </a:solidFill>
                <a:latin typeface="Corbel" panose="020B05030202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www.hzfitforthefuture.nl</a:t>
            </a:r>
            <a:endParaRPr lang="nl-NL" sz="600" dirty="0">
              <a:solidFill>
                <a:schemeClr val="tx1">
                  <a:lumMod val="50000"/>
                  <a:lumOff val="50000"/>
                </a:schemeClr>
              </a:solidFill>
              <a:latin typeface="Corbel" panose="020B0503020204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9" name="Rechthoek 28">
            <a:extLst>
              <a:ext uri="{FF2B5EF4-FFF2-40B4-BE49-F238E27FC236}">
                <a16:creationId xmlns:a16="http://schemas.microsoft.com/office/drawing/2014/main" id="{648A1461-E7D4-47C6-9DDA-5BC26DFDD7ED}"/>
              </a:ext>
            </a:extLst>
          </p:cNvPr>
          <p:cNvSpPr/>
          <p:nvPr/>
        </p:nvSpPr>
        <p:spPr>
          <a:xfrm>
            <a:off x="10934597" y="6628872"/>
            <a:ext cx="998220" cy="1867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defTabSz="914400">
              <a:lnSpc>
                <a:spcPct val="107000"/>
              </a:lnSpc>
              <a:defRPr/>
            </a:pPr>
            <a:r>
              <a:rPr lang="en-US" sz="600" dirty="0">
                <a:solidFill>
                  <a:schemeClr val="tx1">
                    <a:lumMod val="50000"/>
                    <a:lumOff val="50000"/>
                  </a:schemeClr>
                </a:solidFill>
                <a:latin typeface="Corbel" panose="020B05030202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www.hzfitforthefuture.nl</a:t>
            </a:r>
            <a:endParaRPr lang="nl-NL" sz="600" dirty="0">
              <a:solidFill>
                <a:schemeClr val="tx1">
                  <a:lumMod val="50000"/>
                  <a:lumOff val="50000"/>
                </a:schemeClr>
              </a:solidFill>
              <a:latin typeface="Corbel" panose="020B0503020204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0" name="Rechthoek 29">
            <a:extLst>
              <a:ext uri="{FF2B5EF4-FFF2-40B4-BE49-F238E27FC236}">
                <a16:creationId xmlns:a16="http://schemas.microsoft.com/office/drawing/2014/main" id="{CEC0A9F6-9318-46D4-BA4F-AF576FF2A76E}"/>
              </a:ext>
            </a:extLst>
          </p:cNvPr>
          <p:cNvSpPr/>
          <p:nvPr/>
        </p:nvSpPr>
        <p:spPr>
          <a:xfrm>
            <a:off x="4834890" y="6628872"/>
            <a:ext cx="998220" cy="1867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defTabSz="914400">
              <a:lnSpc>
                <a:spcPct val="107000"/>
              </a:lnSpc>
              <a:defRPr/>
            </a:pPr>
            <a:r>
              <a:rPr lang="en-US" sz="600" dirty="0">
                <a:solidFill>
                  <a:schemeClr val="tx1">
                    <a:lumMod val="50000"/>
                    <a:lumOff val="50000"/>
                  </a:schemeClr>
                </a:solidFill>
                <a:latin typeface="Corbel" panose="020B05030202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www.hzfitforthefuture.nl</a:t>
            </a:r>
            <a:endParaRPr lang="nl-NL" sz="600" dirty="0">
              <a:solidFill>
                <a:schemeClr val="tx1">
                  <a:lumMod val="50000"/>
                  <a:lumOff val="50000"/>
                </a:schemeClr>
              </a:solidFill>
              <a:latin typeface="Corbel" panose="020B0503020204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1" name="Rechthoek 30">
            <a:extLst>
              <a:ext uri="{FF2B5EF4-FFF2-40B4-BE49-F238E27FC236}">
                <a16:creationId xmlns:a16="http://schemas.microsoft.com/office/drawing/2014/main" id="{D562138B-BC0E-4C71-9A1C-A6E5168856F1}"/>
              </a:ext>
            </a:extLst>
          </p:cNvPr>
          <p:cNvSpPr/>
          <p:nvPr/>
        </p:nvSpPr>
        <p:spPr>
          <a:xfrm>
            <a:off x="4370070" y="2961454"/>
            <a:ext cx="464820" cy="34613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2" name="Rechthoek 31">
            <a:extLst>
              <a:ext uri="{FF2B5EF4-FFF2-40B4-BE49-F238E27FC236}">
                <a16:creationId xmlns:a16="http://schemas.microsoft.com/office/drawing/2014/main" id="{1E3B0F89-6A0C-48F4-B07D-A3324D73530B}"/>
              </a:ext>
            </a:extLst>
          </p:cNvPr>
          <p:cNvSpPr/>
          <p:nvPr/>
        </p:nvSpPr>
        <p:spPr>
          <a:xfrm>
            <a:off x="1225138" y="2922072"/>
            <a:ext cx="464820" cy="34613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33" name="Afbeelding 1">
            <a:extLst>
              <a:ext uri="{FF2B5EF4-FFF2-40B4-BE49-F238E27FC236}">
                <a16:creationId xmlns:a16="http://schemas.microsoft.com/office/drawing/2014/main" id="{171A3B1E-0647-4C60-9486-11669057EBA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5459" y="3008522"/>
            <a:ext cx="2889600" cy="25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4" name="Rechthoek 33">
            <a:extLst>
              <a:ext uri="{FF2B5EF4-FFF2-40B4-BE49-F238E27FC236}">
                <a16:creationId xmlns:a16="http://schemas.microsoft.com/office/drawing/2014/main" id="{BFC05529-87DD-4931-BA55-F85E890D2337}"/>
              </a:ext>
            </a:extLst>
          </p:cNvPr>
          <p:cNvSpPr/>
          <p:nvPr/>
        </p:nvSpPr>
        <p:spPr>
          <a:xfrm>
            <a:off x="4370070" y="6376771"/>
            <a:ext cx="464820" cy="34613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5" name="Rechthoek 34">
            <a:extLst>
              <a:ext uri="{FF2B5EF4-FFF2-40B4-BE49-F238E27FC236}">
                <a16:creationId xmlns:a16="http://schemas.microsoft.com/office/drawing/2014/main" id="{53E92E31-1D15-434D-8A2C-CABA56D024FE}"/>
              </a:ext>
            </a:extLst>
          </p:cNvPr>
          <p:cNvSpPr/>
          <p:nvPr/>
        </p:nvSpPr>
        <p:spPr>
          <a:xfrm>
            <a:off x="1225138" y="6337389"/>
            <a:ext cx="464820" cy="34613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6" name="Rechthoek 35">
            <a:extLst>
              <a:ext uri="{FF2B5EF4-FFF2-40B4-BE49-F238E27FC236}">
                <a16:creationId xmlns:a16="http://schemas.microsoft.com/office/drawing/2014/main" id="{E8F441C5-F0C0-407F-BA94-CA8D3A6D569B}"/>
              </a:ext>
            </a:extLst>
          </p:cNvPr>
          <p:cNvSpPr/>
          <p:nvPr/>
        </p:nvSpPr>
        <p:spPr>
          <a:xfrm>
            <a:off x="10536546" y="2912415"/>
            <a:ext cx="464820" cy="34613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7" name="Rechthoek 36">
            <a:extLst>
              <a:ext uri="{FF2B5EF4-FFF2-40B4-BE49-F238E27FC236}">
                <a16:creationId xmlns:a16="http://schemas.microsoft.com/office/drawing/2014/main" id="{53B7D29B-0C6C-4BB1-95AD-4954118EE94F}"/>
              </a:ext>
            </a:extLst>
          </p:cNvPr>
          <p:cNvSpPr/>
          <p:nvPr/>
        </p:nvSpPr>
        <p:spPr>
          <a:xfrm>
            <a:off x="7391614" y="2873033"/>
            <a:ext cx="464820" cy="34613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38" name="Afbeelding 1">
            <a:extLst>
              <a:ext uri="{FF2B5EF4-FFF2-40B4-BE49-F238E27FC236}">
                <a16:creationId xmlns:a16="http://schemas.microsoft.com/office/drawing/2014/main" id="{0D9AFE62-8BDC-474F-A4A1-8144C5FEFB2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05166" y="3016208"/>
            <a:ext cx="2889600" cy="25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9" name="Afbeelding 1">
            <a:extLst>
              <a:ext uri="{FF2B5EF4-FFF2-40B4-BE49-F238E27FC236}">
                <a16:creationId xmlns:a16="http://schemas.microsoft.com/office/drawing/2014/main" id="{48EDA530-A70A-431D-8C3F-C57DF74607C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5459" y="6453765"/>
            <a:ext cx="2889600" cy="25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0" name="Rechthoek 39">
            <a:extLst>
              <a:ext uri="{FF2B5EF4-FFF2-40B4-BE49-F238E27FC236}">
                <a16:creationId xmlns:a16="http://schemas.microsoft.com/office/drawing/2014/main" id="{72CAD65B-04F0-4F3D-A8E0-A025BD0D2BBD}"/>
              </a:ext>
            </a:extLst>
          </p:cNvPr>
          <p:cNvSpPr/>
          <p:nvPr/>
        </p:nvSpPr>
        <p:spPr>
          <a:xfrm>
            <a:off x="10455343" y="6406697"/>
            <a:ext cx="464820" cy="34613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41" name="Rechthoek 40">
            <a:extLst>
              <a:ext uri="{FF2B5EF4-FFF2-40B4-BE49-F238E27FC236}">
                <a16:creationId xmlns:a16="http://schemas.microsoft.com/office/drawing/2014/main" id="{0CE93539-F0F4-435A-8CCF-C7B2F21D7788}"/>
              </a:ext>
            </a:extLst>
          </p:cNvPr>
          <p:cNvSpPr/>
          <p:nvPr/>
        </p:nvSpPr>
        <p:spPr>
          <a:xfrm>
            <a:off x="7310411" y="6367315"/>
            <a:ext cx="464820" cy="34613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42" name="Afbeelding 1">
            <a:extLst>
              <a:ext uri="{FF2B5EF4-FFF2-40B4-BE49-F238E27FC236}">
                <a16:creationId xmlns:a16="http://schemas.microsoft.com/office/drawing/2014/main" id="{3803E749-02EF-4044-9572-CCD30BBF8EF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0732" y="6453765"/>
            <a:ext cx="2889600" cy="25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Ovaal 3">
            <a:extLst>
              <a:ext uri="{FF2B5EF4-FFF2-40B4-BE49-F238E27FC236}">
                <a16:creationId xmlns:a16="http://schemas.microsoft.com/office/drawing/2014/main" id="{F90F569B-8C7E-47BA-AAB3-A0A84F0624F8}"/>
              </a:ext>
            </a:extLst>
          </p:cNvPr>
          <p:cNvSpPr>
            <a:spLocks noChangeAspect="1"/>
          </p:cNvSpPr>
          <p:nvPr/>
        </p:nvSpPr>
        <p:spPr>
          <a:xfrm>
            <a:off x="475135" y="476538"/>
            <a:ext cx="720000" cy="720000"/>
          </a:xfrm>
          <a:prstGeom prst="ellipse">
            <a:avLst/>
          </a:prstGeom>
          <a:solidFill>
            <a:srgbClr val="FFD757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dirty="0">
                <a:solidFill>
                  <a:srgbClr val="475E81"/>
                </a:solidFill>
                <a:latin typeface="Corbel" panose="020B05030202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nl-NL" dirty="0"/>
          </a:p>
        </p:txBody>
      </p:sp>
      <p:sp>
        <p:nvSpPr>
          <p:cNvPr id="46" name="Ovaal 45">
            <a:extLst>
              <a:ext uri="{FF2B5EF4-FFF2-40B4-BE49-F238E27FC236}">
                <a16:creationId xmlns:a16="http://schemas.microsoft.com/office/drawing/2014/main" id="{9B567B97-8EA3-4B38-A7EB-49E9A5CEF44E}"/>
              </a:ext>
            </a:extLst>
          </p:cNvPr>
          <p:cNvSpPr>
            <a:spLocks noChangeAspect="1"/>
          </p:cNvSpPr>
          <p:nvPr/>
        </p:nvSpPr>
        <p:spPr>
          <a:xfrm>
            <a:off x="6566640" y="476538"/>
            <a:ext cx="720000" cy="720000"/>
          </a:xfrm>
          <a:prstGeom prst="ellipse">
            <a:avLst/>
          </a:prstGeom>
          <a:solidFill>
            <a:srgbClr val="FFD757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dirty="0">
                <a:solidFill>
                  <a:srgbClr val="475E81"/>
                </a:solidFill>
                <a:latin typeface="Corbel" panose="020B05030202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nl-NL" dirty="0"/>
          </a:p>
        </p:txBody>
      </p:sp>
      <p:grpSp>
        <p:nvGrpSpPr>
          <p:cNvPr id="48" name="Groep 47">
            <a:extLst>
              <a:ext uri="{FF2B5EF4-FFF2-40B4-BE49-F238E27FC236}">
                <a16:creationId xmlns:a16="http://schemas.microsoft.com/office/drawing/2014/main" id="{8186C7A9-9E3A-4406-923A-7A7E7B524AFF}"/>
              </a:ext>
            </a:extLst>
          </p:cNvPr>
          <p:cNvGrpSpPr/>
          <p:nvPr/>
        </p:nvGrpSpPr>
        <p:grpSpPr>
          <a:xfrm>
            <a:off x="369455" y="3951811"/>
            <a:ext cx="923636" cy="720000"/>
            <a:chOff x="572653" y="458066"/>
            <a:chExt cx="923636" cy="720000"/>
          </a:xfrm>
        </p:grpSpPr>
        <p:sp>
          <p:nvSpPr>
            <p:cNvPr id="49" name="Ovaal 48">
              <a:extLst>
                <a:ext uri="{FF2B5EF4-FFF2-40B4-BE49-F238E27FC236}">
                  <a16:creationId xmlns:a16="http://schemas.microsoft.com/office/drawing/2014/main" id="{A63B0E73-FD02-49ED-8D43-185E416FB3B6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74471" y="458066"/>
              <a:ext cx="720000" cy="720000"/>
            </a:xfrm>
            <a:prstGeom prst="ellipse">
              <a:avLst/>
            </a:prstGeom>
            <a:solidFill>
              <a:srgbClr val="FFD757"/>
            </a:solidFill>
            <a:ln w="254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1400" dirty="0">
                  <a:solidFill>
                    <a:srgbClr val="475E81"/>
                  </a:solidFill>
                  <a:latin typeface="Corbel" panose="020B0503020204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endParaRPr lang="nl-NL" dirty="0"/>
            </a:p>
          </p:txBody>
        </p:sp>
        <p:sp>
          <p:nvSpPr>
            <p:cNvPr id="50" name="Tekstvak 49">
              <a:extLst>
                <a:ext uri="{FF2B5EF4-FFF2-40B4-BE49-F238E27FC236}">
                  <a16:creationId xmlns:a16="http://schemas.microsoft.com/office/drawing/2014/main" id="{4F61E79C-4C37-46B8-B6B7-40670C423434}"/>
                </a:ext>
              </a:extLst>
            </p:cNvPr>
            <p:cNvSpPr txBox="1"/>
            <p:nvPr/>
          </p:nvSpPr>
          <p:spPr>
            <a:xfrm>
              <a:off x="572653" y="694956"/>
              <a:ext cx="923636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0" algn="ctr"/>
              <a:r>
                <a:rPr lang="nl-NL" sz="1000" dirty="0">
                  <a:solidFill>
                    <a:prstClr val="white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Democratie</a:t>
              </a:r>
              <a:endParaRPr lang="nl-NL" dirty="0">
                <a:solidFill>
                  <a:prstClr val="white"/>
                </a:solidFill>
              </a:endParaRPr>
            </a:p>
          </p:txBody>
        </p:sp>
      </p:grpSp>
      <p:sp>
        <p:nvSpPr>
          <p:cNvPr id="55" name="Ovaal 54">
            <a:extLst>
              <a:ext uri="{FF2B5EF4-FFF2-40B4-BE49-F238E27FC236}">
                <a16:creationId xmlns:a16="http://schemas.microsoft.com/office/drawing/2014/main" id="{9E2F518A-9757-454A-9F04-10C826CDBB1A}"/>
              </a:ext>
            </a:extLst>
          </p:cNvPr>
          <p:cNvSpPr>
            <a:spLocks noChangeAspect="1"/>
          </p:cNvSpPr>
          <p:nvPr/>
        </p:nvSpPr>
        <p:spPr>
          <a:xfrm>
            <a:off x="6590411" y="3951811"/>
            <a:ext cx="720000" cy="720000"/>
          </a:xfrm>
          <a:prstGeom prst="ellipse">
            <a:avLst/>
          </a:prstGeom>
          <a:solidFill>
            <a:srgbClr val="FFD757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dirty="0">
                <a:solidFill>
                  <a:srgbClr val="475E81"/>
                </a:solidFill>
                <a:latin typeface="Corbel" panose="020B05030202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nl-NL" dirty="0"/>
          </a:p>
        </p:txBody>
      </p:sp>
      <p:sp>
        <p:nvSpPr>
          <p:cNvPr id="43" name="Tekstvak 42">
            <a:extLst>
              <a:ext uri="{FF2B5EF4-FFF2-40B4-BE49-F238E27FC236}">
                <a16:creationId xmlns:a16="http://schemas.microsoft.com/office/drawing/2014/main" id="{E5EA90D9-9643-4AA6-BC5F-8F30C6178773}"/>
              </a:ext>
            </a:extLst>
          </p:cNvPr>
          <p:cNvSpPr txBox="1"/>
          <p:nvPr/>
        </p:nvSpPr>
        <p:spPr>
          <a:xfrm>
            <a:off x="369455" y="709707"/>
            <a:ext cx="92363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nl-NL" sz="1000" dirty="0">
                <a:solidFill>
                  <a:prstClr val="white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Democratie</a:t>
            </a:r>
            <a:endParaRPr lang="nl-NL" dirty="0">
              <a:solidFill>
                <a:prstClr val="white"/>
              </a:solidFill>
            </a:endParaRPr>
          </a:p>
        </p:txBody>
      </p:sp>
      <p:sp>
        <p:nvSpPr>
          <p:cNvPr id="44" name="Tekstvak 43">
            <a:extLst>
              <a:ext uri="{FF2B5EF4-FFF2-40B4-BE49-F238E27FC236}">
                <a16:creationId xmlns:a16="http://schemas.microsoft.com/office/drawing/2014/main" id="{BF0356C8-A604-4724-B055-C830F4E0E4DD}"/>
              </a:ext>
            </a:extLst>
          </p:cNvPr>
          <p:cNvSpPr txBox="1"/>
          <p:nvPr/>
        </p:nvSpPr>
        <p:spPr>
          <a:xfrm>
            <a:off x="6467978" y="709706"/>
            <a:ext cx="92363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nl-NL" sz="1000" dirty="0">
                <a:solidFill>
                  <a:prstClr val="white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Democratie</a:t>
            </a:r>
            <a:endParaRPr lang="nl-NL" dirty="0">
              <a:solidFill>
                <a:prstClr val="white"/>
              </a:solidFill>
            </a:endParaRPr>
          </a:p>
        </p:txBody>
      </p:sp>
      <p:sp>
        <p:nvSpPr>
          <p:cNvPr id="51" name="Tekstvak 50">
            <a:extLst>
              <a:ext uri="{FF2B5EF4-FFF2-40B4-BE49-F238E27FC236}">
                <a16:creationId xmlns:a16="http://schemas.microsoft.com/office/drawing/2014/main" id="{AC8039AD-FBD8-49FF-9652-4BE7AE4505D5}"/>
              </a:ext>
            </a:extLst>
          </p:cNvPr>
          <p:cNvSpPr txBox="1"/>
          <p:nvPr/>
        </p:nvSpPr>
        <p:spPr>
          <a:xfrm>
            <a:off x="6488593" y="4189783"/>
            <a:ext cx="92363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nl-NL" sz="1000" dirty="0">
                <a:solidFill>
                  <a:prstClr val="white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Democratie</a:t>
            </a:r>
            <a:endParaRPr lang="nl-NL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67348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el 4">
            <a:extLst>
              <a:ext uri="{FF2B5EF4-FFF2-40B4-BE49-F238E27FC236}">
                <a16:creationId xmlns:a16="http://schemas.microsoft.com/office/drawing/2014/main" id="{0818EE27-E11C-4719-80FF-DC952A82F1A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98789683"/>
              </p:ext>
            </p:extLst>
          </p:nvPr>
        </p:nvGraphicFramePr>
        <p:xfrm>
          <a:off x="0" y="0"/>
          <a:ext cx="12192000" cy="6858000"/>
        </p:xfrm>
        <a:graphic>
          <a:graphicData uri="http://schemas.openxmlformats.org/drawingml/2006/table">
            <a:tbl>
              <a:tblPr firstRow="1" firstCol="1" bandRow="1"/>
              <a:tblGrid>
                <a:gridCol w="6096000">
                  <a:extLst>
                    <a:ext uri="{9D8B030D-6E8A-4147-A177-3AD203B41FA5}">
                      <a16:colId xmlns:a16="http://schemas.microsoft.com/office/drawing/2014/main" val="1788647026"/>
                    </a:ext>
                  </a:extLst>
                </a:gridCol>
                <a:gridCol w="6096000">
                  <a:extLst>
                    <a:ext uri="{9D8B030D-6E8A-4147-A177-3AD203B41FA5}">
                      <a16:colId xmlns:a16="http://schemas.microsoft.com/office/drawing/2014/main" val="3240526696"/>
                    </a:ext>
                  </a:extLst>
                </a:gridCol>
              </a:tblGrid>
              <a:tr h="342900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nl-NL" sz="1000" b="1" dirty="0">
                        <a:solidFill>
                          <a:srgbClr val="E06934"/>
                        </a:solidFill>
                        <a:latin typeface="Corbel" panose="020B0503020204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nl-NL" sz="1000" b="1" dirty="0">
                        <a:solidFill>
                          <a:srgbClr val="E06934"/>
                        </a:solidFill>
                        <a:latin typeface="Corbel" panose="020B0503020204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nl-NL" sz="1000" b="1" dirty="0">
                        <a:solidFill>
                          <a:srgbClr val="E06934"/>
                        </a:solidFill>
                        <a:latin typeface="Corbel" panose="020B0503020204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nl-NL" sz="1000" b="1" dirty="0">
                        <a:solidFill>
                          <a:srgbClr val="E06934"/>
                        </a:solidFill>
                        <a:latin typeface="Corbel" panose="020B0503020204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l-NL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E06934"/>
                          </a:solidFill>
                          <a:effectLst/>
                          <a:uLnTx/>
                          <a:uFillTx/>
                          <a:latin typeface="Corbel" panose="020B05030202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 </a:t>
                      </a:r>
                      <a:r>
                        <a:rPr kumimoji="0" lang="nl-NL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E06934"/>
                          </a:solidFill>
                          <a:effectLst/>
                          <a:uLnTx/>
                          <a:uFillTx/>
                          <a:latin typeface="Corbel" panose="020B05030202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PRINCIPES, TOOLS, … </a:t>
                      </a:r>
                      <a:r>
                        <a:rPr kumimoji="0" lang="nl-NL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E06934"/>
                          </a:solidFill>
                          <a:effectLst/>
                          <a:uLnTx/>
                          <a:uFillTx/>
                          <a:latin typeface="Corbel" panose="020B05030202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kumimoji="0" lang="nl-NL" sz="1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E06934"/>
                        </a:solidFill>
                        <a:effectLst/>
                        <a:uLnTx/>
                        <a:uFillTx/>
                        <a:latin typeface="Corbel" panose="020B0503020204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l-NL" sz="1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E06934"/>
                        </a:solidFill>
                        <a:effectLst/>
                        <a:uLnTx/>
                        <a:uFillTx/>
                        <a:latin typeface="Corbel" panose="020B0503020204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l-NL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E06934"/>
                          </a:solidFill>
                          <a:effectLst/>
                          <a:uLnTx/>
                          <a:uFillTx/>
                          <a:latin typeface="Corbel" panose="020B05030202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Titel principe, tool, …</a:t>
                      </a:r>
                    </a:p>
                    <a:p>
                      <a:pPr marL="10795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l-NL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E06934"/>
                        </a:solidFill>
                        <a:effectLst/>
                        <a:uLnTx/>
                        <a:uFillTx/>
                        <a:latin typeface="Corbel" panose="020B0503020204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1258888" marR="0" lvl="0" indent="-180975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kumimoji="0" lang="nl-NL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E06934"/>
                          </a:solidFill>
                          <a:effectLst/>
                          <a:uLnTx/>
                          <a:uFillTx/>
                          <a:latin typeface="Corbel" panose="020B05030202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Korte toelichting, belangrijkste onderdelen</a:t>
                      </a:r>
                    </a:p>
                    <a:p>
                      <a:pPr marL="1258888" marR="0" lvl="0" indent="-180975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kumimoji="0" lang="nl-NL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E06934"/>
                          </a:solidFill>
                          <a:effectLst/>
                          <a:uLnTx/>
                          <a:uFillTx/>
                          <a:latin typeface="Corbel" panose="020B05030202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Etc.</a:t>
                      </a:r>
                    </a:p>
                  </a:txBody>
                  <a:tcPr marL="40519" marR="40519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l-NL" sz="1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E06934"/>
                        </a:solidFill>
                        <a:effectLst/>
                        <a:uLnTx/>
                        <a:uFillTx/>
                        <a:latin typeface="Corbel" panose="020B0503020204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l-NL" sz="1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E06934"/>
                        </a:solidFill>
                        <a:effectLst/>
                        <a:uLnTx/>
                        <a:uFillTx/>
                        <a:latin typeface="Corbel" panose="020B0503020204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l-NL" sz="1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E06934"/>
                        </a:solidFill>
                        <a:effectLst/>
                        <a:uLnTx/>
                        <a:uFillTx/>
                        <a:latin typeface="Corbel" panose="020B0503020204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l-NL" sz="1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E06934"/>
                        </a:solidFill>
                        <a:effectLst/>
                        <a:uLnTx/>
                        <a:uFillTx/>
                        <a:latin typeface="Corbel" panose="020B0503020204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l-NL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E06934"/>
                          </a:solidFill>
                          <a:effectLst/>
                          <a:uLnTx/>
                          <a:uFillTx/>
                          <a:latin typeface="Corbel" panose="020B05030202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 </a:t>
                      </a:r>
                      <a:r>
                        <a:rPr kumimoji="0" lang="nl-NL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E06934"/>
                          </a:solidFill>
                          <a:effectLst/>
                          <a:uLnTx/>
                          <a:uFillTx/>
                          <a:latin typeface="Corbel" panose="020B05030202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PRINCIPES, TOOLS, … </a:t>
                      </a:r>
                      <a:r>
                        <a:rPr kumimoji="0" lang="nl-NL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E06934"/>
                          </a:solidFill>
                          <a:effectLst/>
                          <a:uLnTx/>
                          <a:uFillTx/>
                          <a:latin typeface="Corbel" panose="020B05030202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kumimoji="0" lang="nl-NL" sz="1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E06934"/>
                        </a:solidFill>
                        <a:effectLst/>
                        <a:uLnTx/>
                        <a:uFillTx/>
                        <a:latin typeface="Corbel" panose="020B0503020204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l-NL" sz="1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E06934"/>
                        </a:solidFill>
                        <a:effectLst/>
                        <a:uLnTx/>
                        <a:uFillTx/>
                        <a:latin typeface="Corbel" panose="020B0503020204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E06934"/>
                          </a:solidFill>
                          <a:effectLst/>
                          <a:uLnTx/>
                          <a:uFillTx/>
                          <a:latin typeface="Corbel" panose="020B05030202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Titel principe, tool, …</a:t>
                      </a:r>
                    </a:p>
                    <a:p>
                      <a:pPr marL="10795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l-NL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E06934"/>
                        </a:solidFill>
                        <a:effectLst/>
                        <a:uLnTx/>
                        <a:uFillTx/>
                        <a:latin typeface="Corbel" panose="020B0503020204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1258888" marR="0" lvl="0" indent="-180975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kumimoji="0" lang="nl-NL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E06934"/>
                          </a:solidFill>
                          <a:effectLst/>
                          <a:uLnTx/>
                          <a:uFillTx/>
                          <a:latin typeface="Corbel" panose="020B05030202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Korte toelichting, belangrijkste onderdelen</a:t>
                      </a:r>
                    </a:p>
                    <a:p>
                      <a:pPr marL="1258888" marR="0" lvl="0" indent="-180975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kumimoji="0" lang="nl-NL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E06934"/>
                          </a:solidFill>
                          <a:effectLst/>
                          <a:uLnTx/>
                          <a:uFillTx/>
                          <a:latin typeface="Corbel" panose="020B05030202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Etc.</a:t>
                      </a:r>
                    </a:p>
                  </a:txBody>
                  <a:tcPr marL="40519" marR="40519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222981977"/>
                  </a:ext>
                </a:extLst>
              </a:tr>
              <a:tr h="3429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l-NL" sz="1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E06934"/>
                        </a:solidFill>
                        <a:effectLst/>
                        <a:uLnTx/>
                        <a:uFillTx/>
                        <a:latin typeface="Corbel" panose="020B0503020204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l-NL" sz="1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E06934"/>
                        </a:solidFill>
                        <a:effectLst/>
                        <a:uLnTx/>
                        <a:uFillTx/>
                        <a:latin typeface="Corbel" panose="020B0503020204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l-NL" sz="1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E06934"/>
                        </a:solidFill>
                        <a:effectLst/>
                        <a:uLnTx/>
                        <a:uFillTx/>
                        <a:latin typeface="Corbel" panose="020B0503020204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l-NL" sz="1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E06934"/>
                        </a:solidFill>
                        <a:effectLst/>
                        <a:uLnTx/>
                        <a:uFillTx/>
                        <a:latin typeface="Corbel" panose="020B0503020204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l-NL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E06934"/>
                          </a:solidFill>
                          <a:effectLst/>
                          <a:uLnTx/>
                          <a:uFillTx/>
                          <a:latin typeface="Corbel" panose="020B05030202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kumimoji="0" lang="nl-NL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E06934"/>
                          </a:solidFill>
                          <a:effectLst/>
                          <a:uLnTx/>
                          <a:uFillTx/>
                          <a:latin typeface="Corbel" panose="020B05030202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PRINCIPES, TOOLS, … </a:t>
                      </a:r>
                      <a:r>
                        <a:rPr kumimoji="0" lang="nl-NL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E06934"/>
                          </a:solidFill>
                          <a:effectLst/>
                          <a:uLnTx/>
                          <a:uFillTx/>
                          <a:latin typeface="Corbel" panose="020B05030202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kumimoji="0" lang="nl-NL" sz="1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E06934"/>
                        </a:solidFill>
                        <a:effectLst/>
                        <a:uLnTx/>
                        <a:uFillTx/>
                        <a:latin typeface="Corbel" panose="020B0503020204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l-NL" sz="1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E06934"/>
                        </a:solidFill>
                        <a:effectLst/>
                        <a:uLnTx/>
                        <a:uFillTx/>
                        <a:latin typeface="Corbel" panose="020B0503020204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l-NL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E06934"/>
                          </a:solidFill>
                          <a:effectLst/>
                          <a:uLnTx/>
                          <a:uFillTx/>
                          <a:latin typeface="Corbel" panose="020B05030202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Titel principe, tool, …</a:t>
                      </a:r>
                    </a:p>
                    <a:p>
                      <a:pPr marL="10795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l-NL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E06934"/>
                        </a:solidFill>
                        <a:effectLst/>
                        <a:uLnTx/>
                        <a:uFillTx/>
                        <a:latin typeface="Corbel" panose="020B0503020204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1258888" marR="0" lvl="0" indent="-180975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kumimoji="0" lang="nl-NL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E06934"/>
                          </a:solidFill>
                          <a:effectLst/>
                          <a:uLnTx/>
                          <a:uFillTx/>
                          <a:latin typeface="Corbel" panose="020B05030202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Korte toelichting, belangrijkste onderdelen</a:t>
                      </a:r>
                    </a:p>
                    <a:p>
                      <a:pPr marL="1258888" marR="0" lvl="0" indent="-180975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kumimoji="0" lang="nl-NL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E06934"/>
                          </a:solidFill>
                          <a:effectLst/>
                          <a:uLnTx/>
                          <a:uFillTx/>
                          <a:latin typeface="Corbel" panose="020B05030202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Etc.</a:t>
                      </a:r>
                      <a:endParaRPr lang="nl-NL" sz="700" dirty="0">
                        <a:solidFill>
                          <a:srgbClr val="E06934"/>
                        </a:solidFill>
                        <a:effectLst/>
                        <a:latin typeface="Corbel" panose="020B0503020204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519" marR="40519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l-NL" sz="1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E06934"/>
                        </a:solidFill>
                        <a:effectLst/>
                        <a:uLnTx/>
                        <a:uFillTx/>
                        <a:latin typeface="Corbel" panose="020B0503020204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l-NL" sz="1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E06934"/>
                        </a:solidFill>
                        <a:effectLst/>
                        <a:uLnTx/>
                        <a:uFillTx/>
                        <a:latin typeface="Corbel" panose="020B0503020204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l-NL" sz="1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E06934"/>
                        </a:solidFill>
                        <a:effectLst/>
                        <a:uLnTx/>
                        <a:uFillTx/>
                        <a:latin typeface="Corbel" panose="020B0503020204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l-NL" sz="1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E06934"/>
                        </a:solidFill>
                        <a:effectLst/>
                        <a:uLnTx/>
                        <a:uFillTx/>
                        <a:latin typeface="Corbel" panose="020B0503020204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l-NL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E06934"/>
                          </a:solidFill>
                          <a:effectLst/>
                          <a:uLnTx/>
                          <a:uFillTx/>
                          <a:latin typeface="Corbel" panose="020B05030202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kumimoji="0" lang="nl-NL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E06934"/>
                          </a:solidFill>
                          <a:effectLst/>
                          <a:uLnTx/>
                          <a:uFillTx/>
                          <a:latin typeface="Corbel" panose="020B05030202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PRINCIPES, TOOLS, … </a:t>
                      </a:r>
                      <a:r>
                        <a:rPr kumimoji="0" lang="nl-NL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E06934"/>
                          </a:solidFill>
                          <a:effectLst/>
                          <a:uLnTx/>
                          <a:uFillTx/>
                          <a:latin typeface="Corbel" panose="020B05030202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kumimoji="0" lang="nl-NL" sz="1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E06934"/>
                        </a:solidFill>
                        <a:effectLst/>
                        <a:uLnTx/>
                        <a:uFillTx/>
                        <a:latin typeface="Corbel" panose="020B0503020204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l-NL" sz="1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E06934"/>
                        </a:solidFill>
                        <a:effectLst/>
                        <a:uLnTx/>
                        <a:uFillTx/>
                        <a:latin typeface="Corbel" panose="020B0503020204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l-NL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E06934"/>
                          </a:solidFill>
                          <a:effectLst/>
                          <a:uLnTx/>
                          <a:uFillTx/>
                          <a:latin typeface="Corbel" panose="020B05030202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Titel principe, tool, …</a:t>
                      </a:r>
                    </a:p>
                    <a:p>
                      <a:pPr marL="10795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l-NL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E06934"/>
                        </a:solidFill>
                        <a:effectLst/>
                        <a:uLnTx/>
                        <a:uFillTx/>
                        <a:latin typeface="Corbel" panose="020B0503020204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1258888" marR="0" lvl="0" indent="-180975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kumimoji="0" lang="nl-NL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E06934"/>
                          </a:solidFill>
                          <a:effectLst/>
                          <a:uLnTx/>
                          <a:uFillTx/>
                          <a:latin typeface="Corbel" panose="020B05030202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Korte toelichting, belangrijkste onderdelen</a:t>
                      </a:r>
                    </a:p>
                    <a:p>
                      <a:pPr marL="1258888" marR="0" lvl="0" indent="-180975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kumimoji="0" lang="nl-NL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E06934"/>
                          </a:solidFill>
                          <a:effectLst/>
                          <a:uLnTx/>
                          <a:uFillTx/>
                          <a:latin typeface="Corbel" panose="020B05030202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Etc.</a:t>
                      </a:r>
                      <a:endParaRPr kumimoji="0" lang="nl-NL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E06934"/>
                        </a:solidFill>
                        <a:effectLst/>
                        <a:uLnTx/>
                        <a:uFillTx/>
                        <a:latin typeface="Corbel" panose="020B0503020204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519" marR="40519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916249251"/>
                  </a:ext>
                </a:extLst>
              </a:tr>
            </a:tbl>
          </a:graphicData>
        </a:graphic>
      </p:graphicFrame>
      <p:sp>
        <p:nvSpPr>
          <p:cNvPr id="6" name="Rechthoek 5">
            <a:extLst>
              <a:ext uri="{FF2B5EF4-FFF2-40B4-BE49-F238E27FC236}">
                <a16:creationId xmlns:a16="http://schemas.microsoft.com/office/drawing/2014/main" id="{CF111A40-44DE-4805-95F7-13D7CA86B24B}"/>
              </a:ext>
            </a:extLst>
          </p:cNvPr>
          <p:cNvSpPr/>
          <p:nvPr/>
        </p:nvSpPr>
        <p:spPr>
          <a:xfrm>
            <a:off x="243840" y="258011"/>
            <a:ext cx="5593080" cy="2889050"/>
          </a:xfrm>
          <a:prstGeom prst="rect">
            <a:avLst/>
          </a:prstGeom>
          <a:noFill/>
          <a:ln w="38100">
            <a:solidFill>
              <a:srgbClr val="E0693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4" name="Rechthoek 13">
            <a:extLst>
              <a:ext uri="{FF2B5EF4-FFF2-40B4-BE49-F238E27FC236}">
                <a16:creationId xmlns:a16="http://schemas.microsoft.com/office/drawing/2014/main" id="{5CD2A403-E647-407C-90B5-75B0EE808B8C}"/>
              </a:ext>
            </a:extLst>
          </p:cNvPr>
          <p:cNvSpPr/>
          <p:nvPr/>
        </p:nvSpPr>
        <p:spPr>
          <a:xfrm>
            <a:off x="6343547" y="265697"/>
            <a:ext cx="5593080" cy="2889050"/>
          </a:xfrm>
          <a:prstGeom prst="rect">
            <a:avLst/>
          </a:prstGeom>
          <a:noFill/>
          <a:ln w="38100">
            <a:solidFill>
              <a:srgbClr val="E0693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6" name="Rechthoek 15">
            <a:extLst>
              <a:ext uri="{FF2B5EF4-FFF2-40B4-BE49-F238E27FC236}">
                <a16:creationId xmlns:a16="http://schemas.microsoft.com/office/drawing/2014/main" id="{A69650A4-70DC-4CF2-96A8-FA24B830AF4D}"/>
              </a:ext>
            </a:extLst>
          </p:cNvPr>
          <p:cNvSpPr/>
          <p:nvPr/>
        </p:nvSpPr>
        <p:spPr>
          <a:xfrm>
            <a:off x="6343547" y="3703254"/>
            <a:ext cx="5593080" cy="2889050"/>
          </a:xfrm>
          <a:prstGeom prst="rect">
            <a:avLst/>
          </a:prstGeom>
          <a:noFill/>
          <a:ln w="38100">
            <a:solidFill>
              <a:srgbClr val="E0693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8" name="Rechthoek 17">
            <a:extLst>
              <a:ext uri="{FF2B5EF4-FFF2-40B4-BE49-F238E27FC236}">
                <a16:creationId xmlns:a16="http://schemas.microsoft.com/office/drawing/2014/main" id="{A5EDEF25-70CC-4054-88B6-7EC4A0A5DAD2}"/>
              </a:ext>
            </a:extLst>
          </p:cNvPr>
          <p:cNvSpPr/>
          <p:nvPr/>
        </p:nvSpPr>
        <p:spPr>
          <a:xfrm>
            <a:off x="243840" y="3703254"/>
            <a:ext cx="5593080" cy="2889050"/>
          </a:xfrm>
          <a:prstGeom prst="rect">
            <a:avLst/>
          </a:prstGeom>
          <a:noFill/>
          <a:ln w="38100">
            <a:solidFill>
              <a:srgbClr val="E0693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1" name="Rechthoek 10">
            <a:extLst>
              <a:ext uri="{FF2B5EF4-FFF2-40B4-BE49-F238E27FC236}">
                <a16:creationId xmlns:a16="http://schemas.microsoft.com/office/drawing/2014/main" id="{E1C653D4-3CA9-44F7-BA6B-F2035D69E3A0}"/>
              </a:ext>
            </a:extLst>
          </p:cNvPr>
          <p:cNvSpPr/>
          <p:nvPr/>
        </p:nvSpPr>
        <p:spPr>
          <a:xfrm>
            <a:off x="1225138" y="147316"/>
            <a:ext cx="3613562" cy="20005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/>
            <a:r>
              <a:rPr lang="nl-NL" sz="700" b="1" dirty="0">
                <a:solidFill>
                  <a:srgbClr val="E06934"/>
                </a:solidFill>
                <a:latin typeface="Corbel" panose="020B0503020204020204"/>
              </a:rPr>
              <a:t>Facilitating Change: samen doen → samen leren → samen doen → samen leren →</a:t>
            </a:r>
            <a:endParaRPr lang="nl-NL" sz="700" b="1" dirty="0">
              <a:solidFill>
                <a:srgbClr val="E06934"/>
              </a:solidFill>
            </a:endParaRPr>
          </a:p>
        </p:txBody>
      </p:sp>
      <p:sp>
        <p:nvSpPr>
          <p:cNvPr id="24" name="Rechthoek 23">
            <a:extLst>
              <a:ext uri="{FF2B5EF4-FFF2-40B4-BE49-F238E27FC236}">
                <a16:creationId xmlns:a16="http://schemas.microsoft.com/office/drawing/2014/main" id="{C3723090-05E9-4FF5-8DF7-D54CD8CBCA50}"/>
              </a:ext>
            </a:extLst>
          </p:cNvPr>
          <p:cNvSpPr/>
          <p:nvPr/>
        </p:nvSpPr>
        <p:spPr>
          <a:xfrm>
            <a:off x="1225138" y="3585042"/>
            <a:ext cx="3613562" cy="20005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nl-NL" sz="700" b="1" dirty="0">
                <a:solidFill>
                  <a:srgbClr val="E06934"/>
                </a:solidFill>
                <a:latin typeface="Corbel" panose="020B0503020204020204"/>
              </a:rPr>
              <a:t>Facilitating Change: samen doen → samen leren → samen doen → samen leren →</a:t>
            </a:r>
            <a:endParaRPr lang="nl-NL" sz="700" b="1" dirty="0">
              <a:solidFill>
                <a:srgbClr val="E06934"/>
              </a:solidFill>
            </a:endParaRPr>
          </a:p>
        </p:txBody>
      </p:sp>
      <p:sp>
        <p:nvSpPr>
          <p:cNvPr id="25" name="Rechthoek 24">
            <a:extLst>
              <a:ext uri="{FF2B5EF4-FFF2-40B4-BE49-F238E27FC236}">
                <a16:creationId xmlns:a16="http://schemas.microsoft.com/office/drawing/2014/main" id="{060A1AE9-BD71-408D-8497-59E12781E8BF}"/>
              </a:ext>
            </a:extLst>
          </p:cNvPr>
          <p:cNvSpPr/>
          <p:nvPr/>
        </p:nvSpPr>
        <p:spPr>
          <a:xfrm>
            <a:off x="7321035" y="3578691"/>
            <a:ext cx="3613562" cy="20005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/>
            <a:r>
              <a:rPr lang="nl-NL" sz="700" b="1" dirty="0">
                <a:solidFill>
                  <a:srgbClr val="E06934"/>
                </a:solidFill>
                <a:latin typeface="Corbel" panose="020B0503020204020204"/>
              </a:rPr>
              <a:t>Facilitating Change: samen doen → samen leren → samen doen → samen leren →</a:t>
            </a:r>
            <a:endParaRPr lang="nl-NL" sz="700" b="1" dirty="0">
              <a:solidFill>
                <a:srgbClr val="E06934"/>
              </a:solidFill>
            </a:endParaRPr>
          </a:p>
        </p:txBody>
      </p:sp>
      <p:sp>
        <p:nvSpPr>
          <p:cNvPr id="26" name="Rechthoek 25">
            <a:extLst>
              <a:ext uri="{FF2B5EF4-FFF2-40B4-BE49-F238E27FC236}">
                <a16:creationId xmlns:a16="http://schemas.microsoft.com/office/drawing/2014/main" id="{4A3E9923-2330-4BCE-9299-378F281ABACF}"/>
              </a:ext>
            </a:extLst>
          </p:cNvPr>
          <p:cNvSpPr/>
          <p:nvPr/>
        </p:nvSpPr>
        <p:spPr>
          <a:xfrm>
            <a:off x="7321035" y="139800"/>
            <a:ext cx="3613562" cy="20005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/>
            <a:r>
              <a:rPr lang="nl-NL" sz="700" b="1" dirty="0">
                <a:solidFill>
                  <a:srgbClr val="E06934"/>
                </a:solidFill>
                <a:latin typeface="Corbel" panose="020B0503020204020204"/>
              </a:rPr>
              <a:t>Facilitating Change: samen doen → samen leren → samen doen → samen leren →</a:t>
            </a:r>
            <a:endParaRPr lang="nl-NL" sz="700" b="1" dirty="0">
              <a:solidFill>
                <a:srgbClr val="E06934"/>
              </a:solidFill>
            </a:endParaRPr>
          </a:p>
        </p:txBody>
      </p:sp>
      <p:sp>
        <p:nvSpPr>
          <p:cNvPr id="27" name="Rechthoek 26">
            <a:extLst>
              <a:ext uri="{FF2B5EF4-FFF2-40B4-BE49-F238E27FC236}">
                <a16:creationId xmlns:a16="http://schemas.microsoft.com/office/drawing/2014/main" id="{A021AA0C-41A9-46A6-9453-885FEFE3ACD1}"/>
              </a:ext>
            </a:extLst>
          </p:cNvPr>
          <p:cNvSpPr/>
          <p:nvPr/>
        </p:nvSpPr>
        <p:spPr>
          <a:xfrm>
            <a:off x="4852990" y="3183945"/>
            <a:ext cx="998220" cy="1867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defTabSz="914400">
              <a:lnSpc>
                <a:spcPct val="107000"/>
              </a:lnSpc>
              <a:defRPr/>
            </a:pPr>
            <a:r>
              <a:rPr lang="en-US" sz="600" dirty="0">
                <a:solidFill>
                  <a:schemeClr val="tx1">
                    <a:lumMod val="50000"/>
                    <a:lumOff val="50000"/>
                  </a:schemeClr>
                </a:solidFill>
                <a:latin typeface="Corbel" panose="020B05030202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www.hzfitforthefuture.nl</a:t>
            </a:r>
            <a:endParaRPr lang="nl-NL" sz="600" dirty="0">
              <a:solidFill>
                <a:schemeClr val="tx1">
                  <a:lumMod val="50000"/>
                  <a:lumOff val="50000"/>
                </a:schemeClr>
              </a:solidFill>
              <a:latin typeface="Corbel" panose="020B0503020204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8" name="Rechthoek 27">
            <a:extLst>
              <a:ext uri="{FF2B5EF4-FFF2-40B4-BE49-F238E27FC236}">
                <a16:creationId xmlns:a16="http://schemas.microsoft.com/office/drawing/2014/main" id="{33BFC6E7-CAAC-4B56-B2DC-877509AAABC2}"/>
              </a:ext>
            </a:extLst>
          </p:cNvPr>
          <p:cNvSpPr/>
          <p:nvPr/>
        </p:nvSpPr>
        <p:spPr>
          <a:xfrm>
            <a:off x="10934597" y="3194204"/>
            <a:ext cx="998220" cy="1867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defTabSz="914400">
              <a:lnSpc>
                <a:spcPct val="107000"/>
              </a:lnSpc>
              <a:defRPr/>
            </a:pPr>
            <a:r>
              <a:rPr lang="en-US" sz="600" dirty="0">
                <a:solidFill>
                  <a:schemeClr val="tx1">
                    <a:lumMod val="50000"/>
                    <a:lumOff val="50000"/>
                  </a:schemeClr>
                </a:solidFill>
                <a:latin typeface="Corbel" panose="020B05030202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www.hzfitforthefuture.nl</a:t>
            </a:r>
            <a:endParaRPr lang="nl-NL" sz="600" dirty="0">
              <a:solidFill>
                <a:schemeClr val="tx1">
                  <a:lumMod val="50000"/>
                  <a:lumOff val="50000"/>
                </a:schemeClr>
              </a:solidFill>
              <a:latin typeface="Corbel" panose="020B0503020204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9" name="Rechthoek 28">
            <a:extLst>
              <a:ext uri="{FF2B5EF4-FFF2-40B4-BE49-F238E27FC236}">
                <a16:creationId xmlns:a16="http://schemas.microsoft.com/office/drawing/2014/main" id="{648A1461-E7D4-47C6-9DDA-5BC26DFDD7ED}"/>
              </a:ext>
            </a:extLst>
          </p:cNvPr>
          <p:cNvSpPr/>
          <p:nvPr/>
        </p:nvSpPr>
        <p:spPr>
          <a:xfrm>
            <a:off x="10934597" y="6628872"/>
            <a:ext cx="998220" cy="1867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defTabSz="914400">
              <a:lnSpc>
                <a:spcPct val="107000"/>
              </a:lnSpc>
              <a:defRPr/>
            </a:pPr>
            <a:r>
              <a:rPr lang="en-US" sz="600" dirty="0">
                <a:solidFill>
                  <a:schemeClr val="tx1">
                    <a:lumMod val="50000"/>
                    <a:lumOff val="50000"/>
                  </a:schemeClr>
                </a:solidFill>
                <a:latin typeface="Corbel" panose="020B05030202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www.hzfitforthefuture.nl</a:t>
            </a:r>
            <a:endParaRPr lang="nl-NL" sz="600" dirty="0">
              <a:solidFill>
                <a:schemeClr val="tx1">
                  <a:lumMod val="50000"/>
                  <a:lumOff val="50000"/>
                </a:schemeClr>
              </a:solidFill>
              <a:latin typeface="Corbel" panose="020B0503020204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0" name="Rechthoek 29">
            <a:extLst>
              <a:ext uri="{FF2B5EF4-FFF2-40B4-BE49-F238E27FC236}">
                <a16:creationId xmlns:a16="http://schemas.microsoft.com/office/drawing/2014/main" id="{CEC0A9F6-9318-46D4-BA4F-AF576FF2A76E}"/>
              </a:ext>
            </a:extLst>
          </p:cNvPr>
          <p:cNvSpPr/>
          <p:nvPr/>
        </p:nvSpPr>
        <p:spPr>
          <a:xfrm>
            <a:off x="4834890" y="6628872"/>
            <a:ext cx="998220" cy="1867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defTabSz="914400">
              <a:lnSpc>
                <a:spcPct val="107000"/>
              </a:lnSpc>
              <a:defRPr/>
            </a:pPr>
            <a:r>
              <a:rPr lang="en-US" sz="600" dirty="0">
                <a:solidFill>
                  <a:schemeClr val="tx1">
                    <a:lumMod val="50000"/>
                    <a:lumOff val="50000"/>
                  </a:schemeClr>
                </a:solidFill>
                <a:latin typeface="Corbel" panose="020B05030202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www.hzfitforthefuture.nl</a:t>
            </a:r>
            <a:endParaRPr lang="nl-NL" sz="600" dirty="0">
              <a:solidFill>
                <a:schemeClr val="tx1">
                  <a:lumMod val="50000"/>
                  <a:lumOff val="50000"/>
                </a:schemeClr>
              </a:solidFill>
              <a:latin typeface="Corbel" panose="020B0503020204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1" name="Rechthoek 30">
            <a:extLst>
              <a:ext uri="{FF2B5EF4-FFF2-40B4-BE49-F238E27FC236}">
                <a16:creationId xmlns:a16="http://schemas.microsoft.com/office/drawing/2014/main" id="{D562138B-BC0E-4C71-9A1C-A6E5168856F1}"/>
              </a:ext>
            </a:extLst>
          </p:cNvPr>
          <p:cNvSpPr/>
          <p:nvPr/>
        </p:nvSpPr>
        <p:spPr>
          <a:xfrm>
            <a:off x="4370070" y="2961454"/>
            <a:ext cx="464820" cy="34613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2" name="Rechthoek 31">
            <a:extLst>
              <a:ext uri="{FF2B5EF4-FFF2-40B4-BE49-F238E27FC236}">
                <a16:creationId xmlns:a16="http://schemas.microsoft.com/office/drawing/2014/main" id="{1E3B0F89-6A0C-48F4-B07D-A3324D73530B}"/>
              </a:ext>
            </a:extLst>
          </p:cNvPr>
          <p:cNvSpPr/>
          <p:nvPr/>
        </p:nvSpPr>
        <p:spPr>
          <a:xfrm>
            <a:off x="1225138" y="2922072"/>
            <a:ext cx="464820" cy="34613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33" name="Afbeelding 1">
            <a:extLst>
              <a:ext uri="{FF2B5EF4-FFF2-40B4-BE49-F238E27FC236}">
                <a16:creationId xmlns:a16="http://schemas.microsoft.com/office/drawing/2014/main" id="{171A3B1E-0647-4C60-9486-11669057EBA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5459" y="3008522"/>
            <a:ext cx="2889600" cy="25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4" name="Rechthoek 33">
            <a:extLst>
              <a:ext uri="{FF2B5EF4-FFF2-40B4-BE49-F238E27FC236}">
                <a16:creationId xmlns:a16="http://schemas.microsoft.com/office/drawing/2014/main" id="{BFC05529-87DD-4931-BA55-F85E890D2337}"/>
              </a:ext>
            </a:extLst>
          </p:cNvPr>
          <p:cNvSpPr/>
          <p:nvPr/>
        </p:nvSpPr>
        <p:spPr>
          <a:xfrm>
            <a:off x="4370070" y="6376771"/>
            <a:ext cx="464820" cy="34613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5" name="Rechthoek 34">
            <a:extLst>
              <a:ext uri="{FF2B5EF4-FFF2-40B4-BE49-F238E27FC236}">
                <a16:creationId xmlns:a16="http://schemas.microsoft.com/office/drawing/2014/main" id="{53E92E31-1D15-434D-8A2C-CABA56D024FE}"/>
              </a:ext>
            </a:extLst>
          </p:cNvPr>
          <p:cNvSpPr/>
          <p:nvPr/>
        </p:nvSpPr>
        <p:spPr>
          <a:xfrm>
            <a:off x="1225138" y="6337389"/>
            <a:ext cx="464820" cy="34613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6" name="Rechthoek 35">
            <a:extLst>
              <a:ext uri="{FF2B5EF4-FFF2-40B4-BE49-F238E27FC236}">
                <a16:creationId xmlns:a16="http://schemas.microsoft.com/office/drawing/2014/main" id="{E8F441C5-F0C0-407F-BA94-CA8D3A6D569B}"/>
              </a:ext>
            </a:extLst>
          </p:cNvPr>
          <p:cNvSpPr/>
          <p:nvPr/>
        </p:nvSpPr>
        <p:spPr>
          <a:xfrm>
            <a:off x="10536546" y="2912415"/>
            <a:ext cx="464820" cy="34613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7" name="Rechthoek 36">
            <a:extLst>
              <a:ext uri="{FF2B5EF4-FFF2-40B4-BE49-F238E27FC236}">
                <a16:creationId xmlns:a16="http://schemas.microsoft.com/office/drawing/2014/main" id="{53B7D29B-0C6C-4BB1-95AD-4954118EE94F}"/>
              </a:ext>
            </a:extLst>
          </p:cNvPr>
          <p:cNvSpPr/>
          <p:nvPr/>
        </p:nvSpPr>
        <p:spPr>
          <a:xfrm>
            <a:off x="7391614" y="2873033"/>
            <a:ext cx="464820" cy="34613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38" name="Afbeelding 1">
            <a:extLst>
              <a:ext uri="{FF2B5EF4-FFF2-40B4-BE49-F238E27FC236}">
                <a16:creationId xmlns:a16="http://schemas.microsoft.com/office/drawing/2014/main" id="{0D9AFE62-8BDC-474F-A4A1-8144C5FEFB2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05166" y="3016208"/>
            <a:ext cx="2889600" cy="25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9" name="Afbeelding 1">
            <a:extLst>
              <a:ext uri="{FF2B5EF4-FFF2-40B4-BE49-F238E27FC236}">
                <a16:creationId xmlns:a16="http://schemas.microsoft.com/office/drawing/2014/main" id="{48EDA530-A70A-431D-8C3F-C57DF74607C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5459" y="6453765"/>
            <a:ext cx="2889600" cy="25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0" name="Rechthoek 39">
            <a:extLst>
              <a:ext uri="{FF2B5EF4-FFF2-40B4-BE49-F238E27FC236}">
                <a16:creationId xmlns:a16="http://schemas.microsoft.com/office/drawing/2014/main" id="{72CAD65B-04F0-4F3D-A8E0-A025BD0D2BBD}"/>
              </a:ext>
            </a:extLst>
          </p:cNvPr>
          <p:cNvSpPr/>
          <p:nvPr/>
        </p:nvSpPr>
        <p:spPr>
          <a:xfrm>
            <a:off x="10455343" y="6406697"/>
            <a:ext cx="464820" cy="34613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41" name="Rechthoek 40">
            <a:extLst>
              <a:ext uri="{FF2B5EF4-FFF2-40B4-BE49-F238E27FC236}">
                <a16:creationId xmlns:a16="http://schemas.microsoft.com/office/drawing/2014/main" id="{0CE93539-F0F4-435A-8CCF-C7B2F21D7788}"/>
              </a:ext>
            </a:extLst>
          </p:cNvPr>
          <p:cNvSpPr/>
          <p:nvPr/>
        </p:nvSpPr>
        <p:spPr>
          <a:xfrm>
            <a:off x="7310411" y="6367315"/>
            <a:ext cx="464820" cy="34613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42" name="Afbeelding 1">
            <a:extLst>
              <a:ext uri="{FF2B5EF4-FFF2-40B4-BE49-F238E27FC236}">
                <a16:creationId xmlns:a16="http://schemas.microsoft.com/office/drawing/2014/main" id="{3803E749-02EF-4044-9572-CCD30BBF8EF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0732" y="6453765"/>
            <a:ext cx="2889600" cy="25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ep 7">
            <a:extLst>
              <a:ext uri="{FF2B5EF4-FFF2-40B4-BE49-F238E27FC236}">
                <a16:creationId xmlns:a16="http://schemas.microsoft.com/office/drawing/2014/main" id="{0F06C8B6-AE85-4EBD-8638-8D986CAD6D4B}"/>
              </a:ext>
            </a:extLst>
          </p:cNvPr>
          <p:cNvGrpSpPr/>
          <p:nvPr/>
        </p:nvGrpSpPr>
        <p:grpSpPr>
          <a:xfrm>
            <a:off x="451364" y="476538"/>
            <a:ext cx="767542" cy="720000"/>
            <a:chOff x="654562" y="458066"/>
            <a:chExt cx="767542" cy="720000"/>
          </a:xfrm>
        </p:grpSpPr>
        <p:sp>
          <p:nvSpPr>
            <p:cNvPr id="4" name="Ovaal 3">
              <a:extLst>
                <a:ext uri="{FF2B5EF4-FFF2-40B4-BE49-F238E27FC236}">
                  <a16:creationId xmlns:a16="http://schemas.microsoft.com/office/drawing/2014/main" id="{F90F569B-8C7E-47BA-AAB3-A0A84F0624F8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78333" y="458066"/>
              <a:ext cx="720000" cy="720000"/>
            </a:xfrm>
            <a:prstGeom prst="ellipse">
              <a:avLst/>
            </a:prstGeom>
            <a:solidFill>
              <a:srgbClr val="E5875B"/>
            </a:solidFill>
            <a:ln w="254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1400" dirty="0">
                  <a:solidFill>
                    <a:srgbClr val="475E81"/>
                  </a:solidFill>
                  <a:latin typeface="Corbel" panose="020B0503020204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endParaRPr lang="nl-NL" dirty="0"/>
            </a:p>
          </p:txBody>
        </p:sp>
        <p:sp>
          <p:nvSpPr>
            <p:cNvPr id="7" name="Tekstvak 6">
              <a:extLst>
                <a:ext uri="{FF2B5EF4-FFF2-40B4-BE49-F238E27FC236}">
                  <a16:creationId xmlns:a16="http://schemas.microsoft.com/office/drawing/2014/main" id="{FE004553-6162-4C7D-97CE-B06A6E820B10}"/>
                </a:ext>
              </a:extLst>
            </p:cNvPr>
            <p:cNvSpPr txBox="1"/>
            <p:nvPr/>
          </p:nvSpPr>
          <p:spPr>
            <a:xfrm>
              <a:off x="654562" y="694956"/>
              <a:ext cx="767542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0" algn="ctr"/>
              <a:r>
                <a:rPr lang="nl-NL" sz="1000" dirty="0">
                  <a:solidFill>
                    <a:prstClr val="white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Strategie</a:t>
              </a:r>
            </a:p>
          </p:txBody>
        </p:sp>
      </p:grpSp>
      <p:grpSp>
        <p:nvGrpSpPr>
          <p:cNvPr id="45" name="Groep 44">
            <a:extLst>
              <a:ext uri="{FF2B5EF4-FFF2-40B4-BE49-F238E27FC236}">
                <a16:creationId xmlns:a16="http://schemas.microsoft.com/office/drawing/2014/main" id="{3F349D87-13C2-4F84-BB71-CFB9E5103B92}"/>
              </a:ext>
            </a:extLst>
          </p:cNvPr>
          <p:cNvGrpSpPr/>
          <p:nvPr/>
        </p:nvGrpSpPr>
        <p:grpSpPr>
          <a:xfrm>
            <a:off x="6542869" y="476538"/>
            <a:ext cx="767542" cy="720000"/>
            <a:chOff x="654562" y="458066"/>
            <a:chExt cx="767542" cy="720000"/>
          </a:xfrm>
        </p:grpSpPr>
        <p:sp>
          <p:nvSpPr>
            <p:cNvPr id="46" name="Ovaal 45">
              <a:extLst>
                <a:ext uri="{FF2B5EF4-FFF2-40B4-BE49-F238E27FC236}">
                  <a16:creationId xmlns:a16="http://schemas.microsoft.com/office/drawing/2014/main" id="{9B567B97-8EA3-4B38-A7EB-49E9A5CEF44E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78333" y="458066"/>
              <a:ext cx="720000" cy="720000"/>
            </a:xfrm>
            <a:prstGeom prst="ellipse">
              <a:avLst/>
            </a:prstGeom>
            <a:solidFill>
              <a:srgbClr val="E5875B"/>
            </a:solidFill>
            <a:ln w="254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1400" dirty="0">
                  <a:solidFill>
                    <a:srgbClr val="475E81"/>
                  </a:solidFill>
                  <a:latin typeface="Corbel" panose="020B0503020204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endParaRPr lang="nl-NL" dirty="0"/>
            </a:p>
          </p:txBody>
        </p:sp>
        <p:sp>
          <p:nvSpPr>
            <p:cNvPr id="47" name="Tekstvak 46">
              <a:extLst>
                <a:ext uri="{FF2B5EF4-FFF2-40B4-BE49-F238E27FC236}">
                  <a16:creationId xmlns:a16="http://schemas.microsoft.com/office/drawing/2014/main" id="{0B9D70C6-2E86-43AB-98CB-4A32E0925644}"/>
                </a:ext>
              </a:extLst>
            </p:cNvPr>
            <p:cNvSpPr txBox="1"/>
            <p:nvPr/>
          </p:nvSpPr>
          <p:spPr>
            <a:xfrm>
              <a:off x="654562" y="694956"/>
              <a:ext cx="767542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0" algn="ctr"/>
              <a:r>
                <a:rPr lang="nl-NL" sz="1000" dirty="0">
                  <a:solidFill>
                    <a:prstClr val="white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Strategie</a:t>
              </a:r>
              <a:endParaRPr lang="nl-NL" sz="1000" dirty="0">
                <a:solidFill>
                  <a:prstClr val="white"/>
                </a:solidFill>
              </a:endParaRPr>
            </a:p>
          </p:txBody>
        </p:sp>
      </p:grpSp>
      <p:grpSp>
        <p:nvGrpSpPr>
          <p:cNvPr id="48" name="Groep 47">
            <a:extLst>
              <a:ext uri="{FF2B5EF4-FFF2-40B4-BE49-F238E27FC236}">
                <a16:creationId xmlns:a16="http://schemas.microsoft.com/office/drawing/2014/main" id="{8186C7A9-9E3A-4406-923A-7A7E7B524AFF}"/>
              </a:ext>
            </a:extLst>
          </p:cNvPr>
          <p:cNvGrpSpPr/>
          <p:nvPr/>
        </p:nvGrpSpPr>
        <p:grpSpPr>
          <a:xfrm>
            <a:off x="369455" y="3951811"/>
            <a:ext cx="923636" cy="720000"/>
            <a:chOff x="572653" y="458066"/>
            <a:chExt cx="923636" cy="720000"/>
          </a:xfrm>
        </p:grpSpPr>
        <p:sp>
          <p:nvSpPr>
            <p:cNvPr id="49" name="Ovaal 48">
              <a:extLst>
                <a:ext uri="{FF2B5EF4-FFF2-40B4-BE49-F238E27FC236}">
                  <a16:creationId xmlns:a16="http://schemas.microsoft.com/office/drawing/2014/main" id="{A63B0E73-FD02-49ED-8D43-185E416FB3B6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74471" y="458066"/>
              <a:ext cx="720000" cy="720000"/>
            </a:xfrm>
            <a:prstGeom prst="ellipse">
              <a:avLst/>
            </a:prstGeom>
            <a:solidFill>
              <a:srgbClr val="E5875B"/>
            </a:solidFill>
            <a:ln w="254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1400" dirty="0">
                  <a:solidFill>
                    <a:srgbClr val="475E81"/>
                  </a:solidFill>
                  <a:latin typeface="Corbel" panose="020B0503020204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endParaRPr lang="nl-NL" dirty="0"/>
            </a:p>
          </p:txBody>
        </p:sp>
        <p:sp>
          <p:nvSpPr>
            <p:cNvPr id="50" name="Tekstvak 49">
              <a:extLst>
                <a:ext uri="{FF2B5EF4-FFF2-40B4-BE49-F238E27FC236}">
                  <a16:creationId xmlns:a16="http://schemas.microsoft.com/office/drawing/2014/main" id="{4F61E79C-4C37-46B8-B6B7-40670C423434}"/>
                </a:ext>
              </a:extLst>
            </p:cNvPr>
            <p:cNvSpPr txBox="1"/>
            <p:nvPr/>
          </p:nvSpPr>
          <p:spPr>
            <a:xfrm>
              <a:off x="572653" y="694956"/>
              <a:ext cx="923636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0" algn="ctr"/>
              <a:r>
                <a:rPr lang="nl-NL" sz="1000" dirty="0">
                  <a:solidFill>
                    <a:prstClr val="white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Strategie</a:t>
              </a:r>
              <a:endParaRPr lang="nl-NL" dirty="0">
                <a:solidFill>
                  <a:prstClr val="white"/>
                </a:solidFill>
              </a:endParaRPr>
            </a:p>
          </p:txBody>
        </p:sp>
      </p:grpSp>
      <p:grpSp>
        <p:nvGrpSpPr>
          <p:cNvPr id="54" name="Groep 53">
            <a:extLst>
              <a:ext uri="{FF2B5EF4-FFF2-40B4-BE49-F238E27FC236}">
                <a16:creationId xmlns:a16="http://schemas.microsoft.com/office/drawing/2014/main" id="{F1D4FEFF-C51B-4CA1-93E0-5325527FF747}"/>
              </a:ext>
            </a:extLst>
          </p:cNvPr>
          <p:cNvGrpSpPr/>
          <p:nvPr/>
        </p:nvGrpSpPr>
        <p:grpSpPr>
          <a:xfrm>
            <a:off x="6566640" y="3951811"/>
            <a:ext cx="767542" cy="720000"/>
            <a:chOff x="654562" y="458066"/>
            <a:chExt cx="767542" cy="720000"/>
          </a:xfrm>
        </p:grpSpPr>
        <p:sp>
          <p:nvSpPr>
            <p:cNvPr id="55" name="Ovaal 54">
              <a:extLst>
                <a:ext uri="{FF2B5EF4-FFF2-40B4-BE49-F238E27FC236}">
                  <a16:creationId xmlns:a16="http://schemas.microsoft.com/office/drawing/2014/main" id="{9E2F518A-9757-454A-9F04-10C826CDBB1A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78333" y="458066"/>
              <a:ext cx="720000" cy="720000"/>
            </a:xfrm>
            <a:prstGeom prst="ellipse">
              <a:avLst/>
            </a:prstGeom>
            <a:solidFill>
              <a:srgbClr val="E5875B"/>
            </a:solidFill>
            <a:ln w="254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1400" dirty="0">
                  <a:solidFill>
                    <a:srgbClr val="475E81"/>
                  </a:solidFill>
                  <a:latin typeface="Corbel" panose="020B0503020204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endParaRPr lang="nl-NL" dirty="0"/>
            </a:p>
          </p:txBody>
        </p:sp>
        <p:sp>
          <p:nvSpPr>
            <p:cNvPr id="56" name="Tekstvak 55">
              <a:extLst>
                <a:ext uri="{FF2B5EF4-FFF2-40B4-BE49-F238E27FC236}">
                  <a16:creationId xmlns:a16="http://schemas.microsoft.com/office/drawing/2014/main" id="{E01E151A-DAAD-4552-A92A-A74649046AB0}"/>
                </a:ext>
              </a:extLst>
            </p:cNvPr>
            <p:cNvSpPr txBox="1"/>
            <p:nvPr/>
          </p:nvSpPr>
          <p:spPr>
            <a:xfrm>
              <a:off x="654562" y="694956"/>
              <a:ext cx="767542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0" algn="ctr"/>
              <a:r>
                <a:rPr lang="nl-NL" sz="1000" dirty="0">
                  <a:solidFill>
                    <a:prstClr val="white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Strategie</a:t>
              </a:r>
              <a:endParaRPr lang="nl-NL" dirty="0">
                <a:solidFill>
                  <a:prstClr val="white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6101755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el 4">
            <a:extLst>
              <a:ext uri="{FF2B5EF4-FFF2-40B4-BE49-F238E27FC236}">
                <a16:creationId xmlns:a16="http://schemas.microsoft.com/office/drawing/2014/main" id="{0818EE27-E11C-4719-80FF-DC952A82F1A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86615215"/>
              </p:ext>
            </p:extLst>
          </p:nvPr>
        </p:nvGraphicFramePr>
        <p:xfrm>
          <a:off x="0" y="0"/>
          <a:ext cx="12192000" cy="6858000"/>
        </p:xfrm>
        <a:graphic>
          <a:graphicData uri="http://schemas.openxmlformats.org/drawingml/2006/table">
            <a:tbl>
              <a:tblPr firstRow="1" firstCol="1" bandRow="1"/>
              <a:tblGrid>
                <a:gridCol w="6096000">
                  <a:extLst>
                    <a:ext uri="{9D8B030D-6E8A-4147-A177-3AD203B41FA5}">
                      <a16:colId xmlns:a16="http://schemas.microsoft.com/office/drawing/2014/main" val="1788647026"/>
                    </a:ext>
                  </a:extLst>
                </a:gridCol>
                <a:gridCol w="6096000">
                  <a:extLst>
                    <a:ext uri="{9D8B030D-6E8A-4147-A177-3AD203B41FA5}">
                      <a16:colId xmlns:a16="http://schemas.microsoft.com/office/drawing/2014/main" val="3240526696"/>
                    </a:ext>
                  </a:extLst>
                </a:gridCol>
              </a:tblGrid>
              <a:tr h="342900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nl-NL" sz="1000" b="1" dirty="0">
                        <a:solidFill>
                          <a:srgbClr val="00A249"/>
                        </a:solidFill>
                        <a:latin typeface="Corbel" panose="020B0503020204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nl-NL" sz="1000" b="1" dirty="0">
                        <a:solidFill>
                          <a:srgbClr val="00A249"/>
                        </a:solidFill>
                        <a:latin typeface="Corbel" panose="020B0503020204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nl-NL" sz="1000" b="1" dirty="0">
                        <a:solidFill>
                          <a:srgbClr val="00A249"/>
                        </a:solidFill>
                        <a:latin typeface="Corbel" panose="020B0503020204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nl-NL" sz="1000" b="1" dirty="0">
                        <a:solidFill>
                          <a:srgbClr val="00A249"/>
                        </a:solidFill>
                        <a:latin typeface="Corbel" panose="020B0503020204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l-NL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A249"/>
                          </a:solidFill>
                          <a:effectLst/>
                          <a:uLnTx/>
                          <a:uFillTx/>
                          <a:latin typeface="Corbel" panose="020B05030202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 </a:t>
                      </a:r>
                      <a:r>
                        <a:rPr kumimoji="0" lang="nl-NL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A249"/>
                          </a:solidFill>
                          <a:effectLst/>
                          <a:uLnTx/>
                          <a:uFillTx/>
                          <a:latin typeface="Corbel" panose="020B05030202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PRINCIPES, TOOLS, … </a:t>
                      </a:r>
                      <a:r>
                        <a:rPr kumimoji="0" lang="nl-NL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A249"/>
                          </a:solidFill>
                          <a:effectLst/>
                          <a:uLnTx/>
                          <a:uFillTx/>
                          <a:latin typeface="Corbel" panose="020B05030202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kumimoji="0" lang="nl-NL" sz="1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A249"/>
                        </a:solidFill>
                        <a:effectLst/>
                        <a:uLnTx/>
                        <a:uFillTx/>
                        <a:latin typeface="Corbel" panose="020B0503020204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l-NL" sz="1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A249"/>
                        </a:solidFill>
                        <a:effectLst/>
                        <a:uLnTx/>
                        <a:uFillTx/>
                        <a:latin typeface="Corbel" panose="020B0503020204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l-NL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A249"/>
                          </a:solidFill>
                          <a:effectLst/>
                          <a:uLnTx/>
                          <a:uFillTx/>
                          <a:latin typeface="Corbel" panose="020B05030202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Titel principe, tool, …</a:t>
                      </a:r>
                    </a:p>
                    <a:p>
                      <a:pPr marL="10795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l-NL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A249"/>
                        </a:solidFill>
                        <a:effectLst/>
                        <a:uLnTx/>
                        <a:uFillTx/>
                        <a:latin typeface="Corbel" panose="020B0503020204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1258888" marR="0" lvl="0" indent="-180975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kumimoji="0" lang="nl-NL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A249"/>
                          </a:solidFill>
                          <a:effectLst/>
                          <a:uLnTx/>
                          <a:uFillTx/>
                          <a:latin typeface="Corbel" panose="020B05030202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Korte toelichting, belangrijkste onderdelen</a:t>
                      </a:r>
                    </a:p>
                    <a:p>
                      <a:pPr marL="1258888" marR="0" lvl="0" indent="-180975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kumimoji="0" lang="nl-NL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A249"/>
                          </a:solidFill>
                          <a:effectLst/>
                          <a:uLnTx/>
                          <a:uFillTx/>
                          <a:latin typeface="Corbel" panose="020B05030202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Etc.</a:t>
                      </a:r>
                    </a:p>
                  </a:txBody>
                  <a:tcPr marL="40519" marR="40519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l-NL" sz="1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A249"/>
                        </a:solidFill>
                        <a:effectLst/>
                        <a:uLnTx/>
                        <a:uFillTx/>
                        <a:latin typeface="Corbel" panose="020B0503020204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l-NL" sz="1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A249"/>
                        </a:solidFill>
                        <a:effectLst/>
                        <a:uLnTx/>
                        <a:uFillTx/>
                        <a:latin typeface="Corbel" panose="020B0503020204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l-NL" sz="1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A249"/>
                        </a:solidFill>
                        <a:effectLst/>
                        <a:uLnTx/>
                        <a:uFillTx/>
                        <a:latin typeface="Corbel" panose="020B0503020204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l-NL" sz="1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A249"/>
                        </a:solidFill>
                        <a:effectLst/>
                        <a:uLnTx/>
                        <a:uFillTx/>
                        <a:latin typeface="Corbel" panose="020B0503020204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l-NL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A249"/>
                          </a:solidFill>
                          <a:effectLst/>
                          <a:uLnTx/>
                          <a:uFillTx/>
                          <a:latin typeface="Corbel" panose="020B05030202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 </a:t>
                      </a:r>
                      <a:r>
                        <a:rPr kumimoji="0" lang="nl-NL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A249"/>
                          </a:solidFill>
                          <a:effectLst/>
                          <a:uLnTx/>
                          <a:uFillTx/>
                          <a:latin typeface="Corbel" panose="020B05030202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PRINCIPES, TOOLS, … </a:t>
                      </a:r>
                      <a:r>
                        <a:rPr kumimoji="0" lang="nl-NL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A249"/>
                          </a:solidFill>
                          <a:effectLst/>
                          <a:uLnTx/>
                          <a:uFillTx/>
                          <a:latin typeface="Corbel" panose="020B05030202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kumimoji="0" lang="nl-NL" sz="1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A249"/>
                        </a:solidFill>
                        <a:effectLst/>
                        <a:uLnTx/>
                        <a:uFillTx/>
                        <a:latin typeface="Corbel" panose="020B0503020204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l-NL" sz="1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A249"/>
                        </a:solidFill>
                        <a:effectLst/>
                        <a:uLnTx/>
                        <a:uFillTx/>
                        <a:latin typeface="Corbel" panose="020B0503020204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A249"/>
                          </a:solidFill>
                          <a:effectLst/>
                          <a:uLnTx/>
                          <a:uFillTx/>
                          <a:latin typeface="Corbel" panose="020B05030202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Titel principe, tool, …</a:t>
                      </a:r>
                    </a:p>
                    <a:p>
                      <a:pPr marL="10795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l-NL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A249"/>
                        </a:solidFill>
                        <a:effectLst/>
                        <a:uLnTx/>
                        <a:uFillTx/>
                        <a:latin typeface="Corbel" panose="020B0503020204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1258888" marR="0" lvl="0" indent="-180975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kumimoji="0" lang="nl-NL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A249"/>
                          </a:solidFill>
                          <a:effectLst/>
                          <a:uLnTx/>
                          <a:uFillTx/>
                          <a:latin typeface="Corbel" panose="020B05030202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Korte toelichting, belangrijkste onderdelen</a:t>
                      </a:r>
                    </a:p>
                    <a:p>
                      <a:pPr marL="1258888" marR="0" lvl="0" indent="-180975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kumimoji="0" lang="nl-NL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A249"/>
                          </a:solidFill>
                          <a:effectLst/>
                          <a:uLnTx/>
                          <a:uFillTx/>
                          <a:latin typeface="Corbel" panose="020B05030202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Etc.</a:t>
                      </a:r>
                    </a:p>
                  </a:txBody>
                  <a:tcPr marL="40519" marR="40519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222981977"/>
                  </a:ext>
                </a:extLst>
              </a:tr>
              <a:tr h="3429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l-NL" sz="1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A249"/>
                        </a:solidFill>
                        <a:effectLst/>
                        <a:uLnTx/>
                        <a:uFillTx/>
                        <a:latin typeface="Corbel" panose="020B0503020204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l-NL" sz="1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A249"/>
                        </a:solidFill>
                        <a:effectLst/>
                        <a:uLnTx/>
                        <a:uFillTx/>
                        <a:latin typeface="Corbel" panose="020B0503020204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l-NL" sz="1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A249"/>
                        </a:solidFill>
                        <a:effectLst/>
                        <a:uLnTx/>
                        <a:uFillTx/>
                        <a:latin typeface="Corbel" panose="020B0503020204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l-NL" sz="1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A249"/>
                        </a:solidFill>
                        <a:effectLst/>
                        <a:uLnTx/>
                        <a:uFillTx/>
                        <a:latin typeface="Corbel" panose="020B0503020204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l-NL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A249"/>
                          </a:solidFill>
                          <a:effectLst/>
                          <a:uLnTx/>
                          <a:uFillTx/>
                          <a:latin typeface="Corbel" panose="020B05030202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kumimoji="0" lang="nl-NL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A249"/>
                          </a:solidFill>
                          <a:effectLst/>
                          <a:uLnTx/>
                          <a:uFillTx/>
                          <a:latin typeface="Corbel" panose="020B05030202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PRINCIPES, TOOLS, … </a:t>
                      </a:r>
                      <a:r>
                        <a:rPr kumimoji="0" lang="nl-NL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A249"/>
                          </a:solidFill>
                          <a:effectLst/>
                          <a:uLnTx/>
                          <a:uFillTx/>
                          <a:latin typeface="Corbel" panose="020B05030202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kumimoji="0" lang="nl-NL" sz="1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A249"/>
                        </a:solidFill>
                        <a:effectLst/>
                        <a:uLnTx/>
                        <a:uFillTx/>
                        <a:latin typeface="Corbel" panose="020B0503020204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l-NL" sz="1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A249"/>
                        </a:solidFill>
                        <a:effectLst/>
                        <a:uLnTx/>
                        <a:uFillTx/>
                        <a:latin typeface="Corbel" panose="020B0503020204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l-NL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A249"/>
                          </a:solidFill>
                          <a:effectLst/>
                          <a:uLnTx/>
                          <a:uFillTx/>
                          <a:latin typeface="Corbel" panose="020B05030202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Titel principe, tool, …</a:t>
                      </a:r>
                    </a:p>
                    <a:p>
                      <a:pPr marL="10795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l-NL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A249"/>
                        </a:solidFill>
                        <a:effectLst/>
                        <a:uLnTx/>
                        <a:uFillTx/>
                        <a:latin typeface="Corbel" panose="020B0503020204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1258888" marR="0" lvl="0" indent="-180975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kumimoji="0" lang="nl-NL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A249"/>
                          </a:solidFill>
                          <a:effectLst/>
                          <a:uLnTx/>
                          <a:uFillTx/>
                          <a:latin typeface="Corbel" panose="020B05030202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Korte toelichting, belangrijkste onderdelen</a:t>
                      </a:r>
                    </a:p>
                    <a:p>
                      <a:pPr marL="1258888" marR="0" lvl="0" indent="-180975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kumimoji="0" lang="nl-NL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A249"/>
                          </a:solidFill>
                          <a:effectLst/>
                          <a:uLnTx/>
                          <a:uFillTx/>
                          <a:latin typeface="Corbel" panose="020B05030202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Etc.</a:t>
                      </a:r>
                      <a:endParaRPr lang="nl-NL" sz="700" dirty="0">
                        <a:solidFill>
                          <a:srgbClr val="00A249"/>
                        </a:solidFill>
                        <a:effectLst/>
                        <a:latin typeface="Corbel" panose="020B0503020204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519" marR="40519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l-NL" sz="1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A249"/>
                        </a:solidFill>
                        <a:effectLst/>
                        <a:uLnTx/>
                        <a:uFillTx/>
                        <a:latin typeface="Corbel" panose="020B0503020204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l-NL" sz="1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A249"/>
                        </a:solidFill>
                        <a:effectLst/>
                        <a:uLnTx/>
                        <a:uFillTx/>
                        <a:latin typeface="Corbel" panose="020B0503020204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l-NL" sz="1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A249"/>
                        </a:solidFill>
                        <a:effectLst/>
                        <a:uLnTx/>
                        <a:uFillTx/>
                        <a:latin typeface="Corbel" panose="020B0503020204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l-NL" sz="1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A249"/>
                        </a:solidFill>
                        <a:effectLst/>
                        <a:uLnTx/>
                        <a:uFillTx/>
                        <a:latin typeface="Corbel" panose="020B0503020204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l-NL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A249"/>
                          </a:solidFill>
                          <a:effectLst/>
                          <a:uLnTx/>
                          <a:uFillTx/>
                          <a:latin typeface="Corbel" panose="020B05030202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kumimoji="0" lang="nl-NL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A249"/>
                          </a:solidFill>
                          <a:effectLst/>
                          <a:uLnTx/>
                          <a:uFillTx/>
                          <a:latin typeface="Corbel" panose="020B05030202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PRINCIPES, TOOLS, … </a:t>
                      </a:r>
                      <a:r>
                        <a:rPr kumimoji="0" lang="nl-NL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A249"/>
                          </a:solidFill>
                          <a:effectLst/>
                          <a:uLnTx/>
                          <a:uFillTx/>
                          <a:latin typeface="Corbel" panose="020B05030202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kumimoji="0" lang="nl-NL" sz="1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A249"/>
                        </a:solidFill>
                        <a:effectLst/>
                        <a:uLnTx/>
                        <a:uFillTx/>
                        <a:latin typeface="Corbel" panose="020B0503020204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l-NL" sz="1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A249"/>
                        </a:solidFill>
                        <a:effectLst/>
                        <a:uLnTx/>
                        <a:uFillTx/>
                        <a:latin typeface="Corbel" panose="020B0503020204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l-NL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A249"/>
                          </a:solidFill>
                          <a:effectLst/>
                          <a:uLnTx/>
                          <a:uFillTx/>
                          <a:latin typeface="Corbel" panose="020B05030202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Titel principe, tool, …</a:t>
                      </a:r>
                    </a:p>
                    <a:p>
                      <a:pPr marL="10795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l-NL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A249"/>
                        </a:solidFill>
                        <a:effectLst/>
                        <a:uLnTx/>
                        <a:uFillTx/>
                        <a:latin typeface="Corbel" panose="020B0503020204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1258888" marR="0" lvl="0" indent="-180975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kumimoji="0" lang="nl-NL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A249"/>
                          </a:solidFill>
                          <a:effectLst/>
                          <a:uLnTx/>
                          <a:uFillTx/>
                          <a:latin typeface="Corbel" panose="020B05030202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Korte toelichting, belangrijkste onderdelen</a:t>
                      </a:r>
                    </a:p>
                    <a:p>
                      <a:pPr marL="1258888" marR="0" lvl="0" indent="-180975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kumimoji="0" lang="nl-NL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A249"/>
                          </a:solidFill>
                          <a:effectLst/>
                          <a:uLnTx/>
                          <a:uFillTx/>
                          <a:latin typeface="Corbel" panose="020B05030202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Etc.</a:t>
                      </a:r>
                      <a:endParaRPr kumimoji="0" lang="nl-NL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A249"/>
                        </a:solidFill>
                        <a:effectLst/>
                        <a:uLnTx/>
                        <a:uFillTx/>
                        <a:latin typeface="Corbel" panose="020B0503020204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519" marR="40519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916249251"/>
                  </a:ext>
                </a:extLst>
              </a:tr>
            </a:tbl>
          </a:graphicData>
        </a:graphic>
      </p:graphicFrame>
      <p:sp>
        <p:nvSpPr>
          <p:cNvPr id="6" name="Rechthoek 5">
            <a:extLst>
              <a:ext uri="{FF2B5EF4-FFF2-40B4-BE49-F238E27FC236}">
                <a16:creationId xmlns:a16="http://schemas.microsoft.com/office/drawing/2014/main" id="{CF111A40-44DE-4805-95F7-13D7CA86B24B}"/>
              </a:ext>
            </a:extLst>
          </p:cNvPr>
          <p:cNvSpPr/>
          <p:nvPr/>
        </p:nvSpPr>
        <p:spPr>
          <a:xfrm>
            <a:off x="243840" y="258011"/>
            <a:ext cx="5593080" cy="2889050"/>
          </a:xfrm>
          <a:prstGeom prst="rect">
            <a:avLst/>
          </a:prstGeom>
          <a:noFill/>
          <a:ln w="38100">
            <a:solidFill>
              <a:srgbClr val="00A24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4" name="Rechthoek 13">
            <a:extLst>
              <a:ext uri="{FF2B5EF4-FFF2-40B4-BE49-F238E27FC236}">
                <a16:creationId xmlns:a16="http://schemas.microsoft.com/office/drawing/2014/main" id="{5CD2A403-E647-407C-90B5-75B0EE808B8C}"/>
              </a:ext>
            </a:extLst>
          </p:cNvPr>
          <p:cNvSpPr/>
          <p:nvPr/>
        </p:nvSpPr>
        <p:spPr>
          <a:xfrm>
            <a:off x="6343547" y="265697"/>
            <a:ext cx="5593080" cy="2889050"/>
          </a:xfrm>
          <a:prstGeom prst="rect">
            <a:avLst/>
          </a:prstGeom>
          <a:noFill/>
          <a:ln w="38100">
            <a:solidFill>
              <a:srgbClr val="00A24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6" name="Rechthoek 15">
            <a:extLst>
              <a:ext uri="{FF2B5EF4-FFF2-40B4-BE49-F238E27FC236}">
                <a16:creationId xmlns:a16="http://schemas.microsoft.com/office/drawing/2014/main" id="{A69650A4-70DC-4CF2-96A8-FA24B830AF4D}"/>
              </a:ext>
            </a:extLst>
          </p:cNvPr>
          <p:cNvSpPr/>
          <p:nvPr/>
        </p:nvSpPr>
        <p:spPr>
          <a:xfrm>
            <a:off x="6343547" y="3703254"/>
            <a:ext cx="5593080" cy="2889050"/>
          </a:xfrm>
          <a:prstGeom prst="rect">
            <a:avLst/>
          </a:prstGeom>
          <a:noFill/>
          <a:ln w="38100">
            <a:solidFill>
              <a:srgbClr val="00A24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8" name="Rechthoek 17">
            <a:extLst>
              <a:ext uri="{FF2B5EF4-FFF2-40B4-BE49-F238E27FC236}">
                <a16:creationId xmlns:a16="http://schemas.microsoft.com/office/drawing/2014/main" id="{A5EDEF25-70CC-4054-88B6-7EC4A0A5DAD2}"/>
              </a:ext>
            </a:extLst>
          </p:cNvPr>
          <p:cNvSpPr/>
          <p:nvPr/>
        </p:nvSpPr>
        <p:spPr>
          <a:xfrm>
            <a:off x="243840" y="3703254"/>
            <a:ext cx="5593080" cy="2889050"/>
          </a:xfrm>
          <a:prstGeom prst="rect">
            <a:avLst/>
          </a:prstGeom>
          <a:noFill/>
          <a:ln w="38100">
            <a:solidFill>
              <a:srgbClr val="00A24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1" name="Rechthoek 10">
            <a:extLst>
              <a:ext uri="{FF2B5EF4-FFF2-40B4-BE49-F238E27FC236}">
                <a16:creationId xmlns:a16="http://schemas.microsoft.com/office/drawing/2014/main" id="{E1C653D4-3CA9-44F7-BA6B-F2035D69E3A0}"/>
              </a:ext>
            </a:extLst>
          </p:cNvPr>
          <p:cNvSpPr/>
          <p:nvPr/>
        </p:nvSpPr>
        <p:spPr>
          <a:xfrm>
            <a:off x="1225138" y="147316"/>
            <a:ext cx="3613562" cy="20005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/>
            <a:r>
              <a:rPr lang="nl-NL" sz="700" b="1" dirty="0">
                <a:solidFill>
                  <a:srgbClr val="00A249"/>
                </a:solidFill>
                <a:latin typeface="Corbel" panose="020B0503020204020204"/>
              </a:rPr>
              <a:t>Facilitating Change: samen doen → samen leren → samen doen → samen leren →</a:t>
            </a:r>
            <a:endParaRPr lang="nl-NL" sz="700" b="1" dirty="0">
              <a:solidFill>
                <a:srgbClr val="00A249"/>
              </a:solidFill>
            </a:endParaRPr>
          </a:p>
        </p:txBody>
      </p:sp>
      <p:sp>
        <p:nvSpPr>
          <p:cNvPr id="24" name="Rechthoek 23">
            <a:extLst>
              <a:ext uri="{FF2B5EF4-FFF2-40B4-BE49-F238E27FC236}">
                <a16:creationId xmlns:a16="http://schemas.microsoft.com/office/drawing/2014/main" id="{C3723090-05E9-4FF5-8DF7-D54CD8CBCA50}"/>
              </a:ext>
            </a:extLst>
          </p:cNvPr>
          <p:cNvSpPr/>
          <p:nvPr/>
        </p:nvSpPr>
        <p:spPr>
          <a:xfrm>
            <a:off x="1225138" y="3585042"/>
            <a:ext cx="3613562" cy="20005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nl-NL" sz="700" b="1" dirty="0">
                <a:solidFill>
                  <a:srgbClr val="00A249"/>
                </a:solidFill>
                <a:latin typeface="Corbel" panose="020B0503020204020204"/>
              </a:rPr>
              <a:t>Facilitating Change: samen doen → samen leren → samen doen → samen leren →</a:t>
            </a:r>
            <a:endParaRPr lang="nl-NL" sz="700" b="1" dirty="0">
              <a:solidFill>
                <a:srgbClr val="00A249"/>
              </a:solidFill>
            </a:endParaRPr>
          </a:p>
        </p:txBody>
      </p:sp>
      <p:sp>
        <p:nvSpPr>
          <p:cNvPr id="25" name="Rechthoek 24">
            <a:extLst>
              <a:ext uri="{FF2B5EF4-FFF2-40B4-BE49-F238E27FC236}">
                <a16:creationId xmlns:a16="http://schemas.microsoft.com/office/drawing/2014/main" id="{060A1AE9-BD71-408D-8497-59E12781E8BF}"/>
              </a:ext>
            </a:extLst>
          </p:cNvPr>
          <p:cNvSpPr/>
          <p:nvPr/>
        </p:nvSpPr>
        <p:spPr>
          <a:xfrm>
            <a:off x="7321035" y="3578691"/>
            <a:ext cx="3613562" cy="20005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/>
            <a:r>
              <a:rPr lang="nl-NL" sz="700" b="1" dirty="0">
                <a:solidFill>
                  <a:srgbClr val="00A249"/>
                </a:solidFill>
                <a:latin typeface="Corbel" panose="020B0503020204020204"/>
              </a:rPr>
              <a:t>Facilitating Change: samen doen → samen leren → samen doen → samen leren →</a:t>
            </a:r>
            <a:endParaRPr lang="nl-NL" sz="700" b="1" dirty="0">
              <a:solidFill>
                <a:srgbClr val="00A249"/>
              </a:solidFill>
            </a:endParaRPr>
          </a:p>
        </p:txBody>
      </p:sp>
      <p:sp>
        <p:nvSpPr>
          <p:cNvPr id="26" name="Rechthoek 25">
            <a:extLst>
              <a:ext uri="{FF2B5EF4-FFF2-40B4-BE49-F238E27FC236}">
                <a16:creationId xmlns:a16="http://schemas.microsoft.com/office/drawing/2014/main" id="{4A3E9923-2330-4BCE-9299-378F281ABACF}"/>
              </a:ext>
            </a:extLst>
          </p:cNvPr>
          <p:cNvSpPr/>
          <p:nvPr/>
        </p:nvSpPr>
        <p:spPr>
          <a:xfrm>
            <a:off x="7321035" y="139800"/>
            <a:ext cx="3613562" cy="20005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/>
            <a:r>
              <a:rPr lang="nl-NL" sz="700" b="1" dirty="0">
                <a:solidFill>
                  <a:srgbClr val="00A249"/>
                </a:solidFill>
                <a:latin typeface="Corbel" panose="020B0503020204020204"/>
              </a:rPr>
              <a:t>Facilitating Change: samen doen → samen leren → samen doen → samen leren →</a:t>
            </a:r>
            <a:endParaRPr lang="nl-NL" sz="700" b="1" dirty="0">
              <a:solidFill>
                <a:srgbClr val="00A249"/>
              </a:solidFill>
            </a:endParaRPr>
          </a:p>
        </p:txBody>
      </p:sp>
      <p:sp>
        <p:nvSpPr>
          <p:cNvPr id="27" name="Rechthoek 26">
            <a:extLst>
              <a:ext uri="{FF2B5EF4-FFF2-40B4-BE49-F238E27FC236}">
                <a16:creationId xmlns:a16="http://schemas.microsoft.com/office/drawing/2014/main" id="{A021AA0C-41A9-46A6-9453-885FEFE3ACD1}"/>
              </a:ext>
            </a:extLst>
          </p:cNvPr>
          <p:cNvSpPr/>
          <p:nvPr/>
        </p:nvSpPr>
        <p:spPr>
          <a:xfrm>
            <a:off x="4852990" y="3183945"/>
            <a:ext cx="998220" cy="1867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defTabSz="914400">
              <a:lnSpc>
                <a:spcPct val="107000"/>
              </a:lnSpc>
              <a:defRPr/>
            </a:pPr>
            <a:r>
              <a:rPr lang="en-US" sz="600" dirty="0">
                <a:solidFill>
                  <a:schemeClr val="tx1">
                    <a:lumMod val="50000"/>
                    <a:lumOff val="50000"/>
                  </a:schemeClr>
                </a:solidFill>
                <a:latin typeface="Corbel" panose="020B05030202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www.hzfitforthefuture.nl</a:t>
            </a:r>
            <a:endParaRPr lang="nl-NL" sz="600" dirty="0">
              <a:solidFill>
                <a:schemeClr val="tx1">
                  <a:lumMod val="50000"/>
                  <a:lumOff val="50000"/>
                </a:schemeClr>
              </a:solidFill>
              <a:latin typeface="Corbel" panose="020B0503020204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8" name="Rechthoek 27">
            <a:extLst>
              <a:ext uri="{FF2B5EF4-FFF2-40B4-BE49-F238E27FC236}">
                <a16:creationId xmlns:a16="http://schemas.microsoft.com/office/drawing/2014/main" id="{33BFC6E7-CAAC-4B56-B2DC-877509AAABC2}"/>
              </a:ext>
            </a:extLst>
          </p:cNvPr>
          <p:cNvSpPr/>
          <p:nvPr/>
        </p:nvSpPr>
        <p:spPr>
          <a:xfrm>
            <a:off x="10934597" y="3194204"/>
            <a:ext cx="998220" cy="1867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defTabSz="914400">
              <a:lnSpc>
                <a:spcPct val="107000"/>
              </a:lnSpc>
              <a:defRPr/>
            </a:pPr>
            <a:r>
              <a:rPr lang="en-US" sz="600" dirty="0">
                <a:solidFill>
                  <a:schemeClr val="tx1">
                    <a:lumMod val="50000"/>
                    <a:lumOff val="50000"/>
                  </a:schemeClr>
                </a:solidFill>
                <a:latin typeface="Corbel" panose="020B05030202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www.hzfitforthefuture.nl</a:t>
            </a:r>
            <a:endParaRPr lang="nl-NL" sz="600" dirty="0">
              <a:solidFill>
                <a:schemeClr val="tx1">
                  <a:lumMod val="50000"/>
                  <a:lumOff val="50000"/>
                </a:schemeClr>
              </a:solidFill>
              <a:latin typeface="Corbel" panose="020B0503020204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9" name="Rechthoek 28">
            <a:extLst>
              <a:ext uri="{FF2B5EF4-FFF2-40B4-BE49-F238E27FC236}">
                <a16:creationId xmlns:a16="http://schemas.microsoft.com/office/drawing/2014/main" id="{648A1461-E7D4-47C6-9DDA-5BC26DFDD7ED}"/>
              </a:ext>
            </a:extLst>
          </p:cNvPr>
          <p:cNvSpPr/>
          <p:nvPr/>
        </p:nvSpPr>
        <p:spPr>
          <a:xfrm>
            <a:off x="10934597" y="6628872"/>
            <a:ext cx="998220" cy="1867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defTabSz="914400">
              <a:lnSpc>
                <a:spcPct val="107000"/>
              </a:lnSpc>
              <a:defRPr/>
            </a:pPr>
            <a:r>
              <a:rPr lang="en-US" sz="600" dirty="0">
                <a:solidFill>
                  <a:schemeClr val="tx1">
                    <a:lumMod val="50000"/>
                    <a:lumOff val="50000"/>
                  </a:schemeClr>
                </a:solidFill>
                <a:latin typeface="Corbel" panose="020B05030202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www.hzfitforthefuture.nl</a:t>
            </a:r>
            <a:endParaRPr lang="nl-NL" sz="600" dirty="0">
              <a:solidFill>
                <a:schemeClr val="tx1">
                  <a:lumMod val="50000"/>
                  <a:lumOff val="50000"/>
                </a:schemeClr>
              </a:solidFill>
              <a:latin typeface="Corbel" panose="020B0503020204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0" name="Rechthoek 29">
            <a:extLst>
              <a:ext uri="{FF2B5EF4-FFF2-40B4-BE49-F238E27FC236}">
                <a16:creationId xmlns:a16="http://schemas.microsoft.com/office/drawing/2014/main" id="{CEC0A9F6-9318-46D4-BA4F-AF576FF2A76E}"/>
              </a:ext>
            </a:extLst>
          </p:cNvPr>
          <p:cNvSpPr/>
          <p:nvPr/>
        </p:nvSpPr>
        <p:spPr>
          <a:xfrm>
            <a:off x="4834890" y="6628872"/>
            <a:ext cx="998220" cy="1867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defTabSz="914400">
              <a:lnSpc>
                <a:spcPct val="107000"/>
              </a:lnSpc>
              <a:defRPr/>
            </a:pPr>
            <a:r>
              <a:rPr lang="en-US" sz="600" dirty="0">
                <a:solidFill>
                  <a:schemeClr val="tx1">
                    <a:lumMod val="50000"/>
                    <a:lumOff val="50000"/>
                  </a:schemeClr>
                </a:solidFill>
                <a:latin typeface="Corbel" panose="020B05030202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www.hzfitforthefuture.nl</a:t>
            </a:r>
            <a:endParaRPr lang="nl-NL" sz="600" dirty="0">
              <a:solidFill>
                <a:schemeClr val="tx1">
                  <a:lumMod val="50000"/>
                  <a:lumOff val="50000"/>
                </a:schemeClr>
              </a:solidFill>
              <a:latin typeface="Corbel" panose="020B0503020204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1" name="Rechthoek 30">
            <a:extLst>
              <a:ext uri="{FF2B5EF4-FFF2-40B4-BE49-F238E27FC236}">
                <a16:creationId xmlns:a16="http://schemas.microsoft.com/office/drawing/2014/main" id="{D562138B-BC0E-4C71-9A1C-A6E5168856F1}"/>
              </a:ext>
            </a:extLst>
          </p:cNvPr>
          <p:cNvSpPr/>
          <p:nvPr/>
        </p:nvSpPr>
        <p:spPr>
          <a:xfrm>
            <a:off x="4370070" y="2961454"/>
            <a:ext cx="464820" cy="34613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2" name="Rechthoek 31">
            <a:extLst>
              <a:ext uri="{FF2B5EF4-FFF2-40B4-BE49-F238E27FC236}">
                <a16:creationId xmlns:a16="http://schemas.microsoft.com/office/drawing/2014/main" id="{1E3B0F89-6A0C-48F4-B07D-A3324D73530B}"/>
              </a:ext>
            </a:extLst>
          </p:cNvPr>
          <p:cNvSpPr/>
          <p:nvPr/>
        </p:nvSpPr>
        <p:spPr>
          <a:xfrm>
            <a:off x="1225138" y="2922072"/>
            <a:ext cx="464820" cy="34613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33" name="Afbeelding 1">
            <a:extLst>
              <a:ext uri="{FF2B5EF4-FFF2-40B4-BE49-F238E27FC236}">
                <a16:creationId xmlns:a16="http://schemas.microsoft.com/office/drawing/2014/main" id="{171A3B1E-0647-4C60-9486-11669057EBA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5459" y="3008522"/>
            <a:ext cx="2889600" cy="25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4" name="Rechthoek 33">
            <a:extLst>
              <a:ext uri="{FF2B5EF4-FFF2-40B4-BE49-F238E27FC236}">
                <a16:creationId xmlns:a16="http://schemas.microsoft.com/office/drawing/2014/main" id="{BFC05529-87DD-4931-BA55-F85E890D2337}"/>
              </a:ext>
            </a:extLst>
          </p:cNvPr>
          <p:cNvSpPr/>
          <p:nvPr/>
        </p:nvSpPr>
        <p:spPr>
          <a:xfrm>
            <a:off x="4370070" y="6376771"/>
            <a:ext cx="464820" cy="34613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5" name="Rechthoek 34">
            <a:extLst>
              <a:ext uri="{FF2B5EF4-FFF2-40B4-BE49-F238E27FC236}">
                <a16:creationId xmlns:a16="http://schemas.microsoft.com/office/drawing/2014/main" id="{53E92E31-1D15-434D-8A2C-CABA56D024FE}"/>
              </a:ext>
            </a:extLst>
          </p:cNvPr>
          <p:cNvSpPr/>
          <p:nvPr/>
        </p:nvSpPr>
        <p:spPr>
          <a:xfrm>
            <a:off x="1225138" y="6337389"/>
            <a:ext cx="464820" cy="34613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6" name="Rechthoek 35">
            <a:extLst>
              <a:ext uri="{FF2B5EF4-FFF2-40B4-BE49-F238E27FC236}">
                <a16:creationId xmlns:a16="http://schemas.microsoft.com/office/drawing/2014/main" id="{E8F441C5-F0C0-407F-BA94-CA8D3A6D569B}"/>
              </a:ext>
            </a:extLst>
          </p:cNvPr>
          <p:cNvSpPr/>
          <p:nvPr/>
        </p:nvSpPr>
        <p:spPr>
          <a:xfrm>
            <a:off x="10536546" y="2912415"/>
            <a:ext cx="464820" cy="34613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7" name="Rechthoek 36">
            <a:extLst>
              <a:ext uri="{FF2B5EF4-FFF2-40B4-BE49-F238E27FC236}">
                <a16:creationId xmlns:a16="http://schemas.microsoft.com/office/drawing/2014/main" id="{53B7D29B-0C6C-4BB1-95AD-4954118EE94F}"/>
              </a:ext>
            </a:extLst>
          </p:cNvPr>
          <p:cNvSpPr/>
          <p:nvPr/>
        </p:nvSpPr>
        <p:spPr>
          <a:xfrm>
            <a:off x="7391614" y="2873033"/>
            <a:ext cx="464820" cy="34613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38" name="Afbeelding 1">
            <a:extLst>
              <a:ext uri="{FF2B5EF4-FFF2-40B4-BE49-F238E27FC236}">
                <a16:creationId xmlns:a16="http://schemas.microsoft.com/office/drawing/2014/main" id="{0D9AFE62-8BDC-474F-A4A1-8144C5FEFB2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05166" y="3016208"/>
            <a:ext cx="2889600" cy="25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9" name="Afbeelding 1">
            <a:extLst>
              <a:ext uri="{FF2B5EF4-FFF2-40B4-BE49-F238E27FC236}">
                <a16:creationId xmlns:a16="http://schemas.microsoft.com/office/drawing/2014/main" id="{48EDA530-A70A-431D-8C3F-C57DF74607C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5459" y="6453765"/>
            <a:ext cx="2889600" cy="25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0" name="Rechthoek 39">
            <a:extLst>
              <a:ext uri="{FF2B5EF4-FFF2-40B4-BE49-F238E27FC236}">
                <a16:creationId xmlns:a16="http://schemas.microsoft.com/office/drawing/2014/main" id="{72CAD65B-04F0-4F3D-A8E0-A025BD0D2BBD}"/>
              </a:ext>
            </a:extLst>
          </p:cNvPr>
          <p:cNvSpPr/>
          <p:nvPr/>
        </p:nvSpPr>
        <p:spPr>
          <a:xfrm>
            <a:off x="10455343" y="6406697"/>
            <a:ext cx="464820" cy="34613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41" name="Rechthoek 40">
            <a:extLst>
              <a:ext uri="{FF2B5EF4-FFF2-40B4-BE49-F238E27FC236}">
                <a16:creationId xmlns:a16="http://schemas.microsoft.com/office/drawing/2014/main" id="{0CE93539-F0F4-435A-8CCF-C7B2F21D7788}"/>
              </a:ext>
            </a:extLst>
          </p:cNvPr>
          <p:cNvSpPr/>
          <p:nvPr/>
        </p:nvSpPr>
        <p:spPr>
          <a:xfrm>
            <a:off x="7310411" y="6367315"/>
            <a:ext cx="464820" cy="34613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42" name="Afbeelding 1">
            <a:extLst>
              <a:ext uri="{FF2B5EF4-FFF2-40B4-BE49-F238E27FC236}">
                <a16:creationId xmlns:a16="http://schemas.microsoft.com/office/drawing/2014/main" id="{3803E749-02EF-4044-9572-CCD30BBF8EF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0732" y="6453765"/>
            <a:ext cx="2889600" cy="25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ep 7">
            <a:extLst>
              <a:ext uri="{FF2B5EF4-FFF2-40B4-BE49-F238E27FC236}">
                <a16:creationId xmlns:a16="http://schemas.microsoft.com/office/drawing/2014/main" id="{0F06C8B6-AE85-4EBD-8638-8D986CAD6D4B}"/>
              </a:ext>
            </a:extLst>
          </p:cNvPr>
          <p:cNvGrpSpPr/>
          <p:nvPr/>
        </p:nvGrpSpPr>
        <p:grpSpPr>
          <a:xfrm>
            <a:off x="451364" y="476538"/>
            <a:ext cx="767542" cy="720000"/>
            <a:chOff x="654562" y="458066"/>
            <a:chExt cx="767542" cy="720000"/>
          </a:xfrm>
        </p:grpSpPr>
        <p:sp>
          <p:nvSpPr>
            <p:cNvPr id="4" name="Ovaal 3">
              <a:extLst>
                <a:ext uri="{FF2B5EF4-FFF2-40B4-BE49-F238E27FC236}">
                  <a16:creationId xmlns:a16="http://schemas.microsoft.com/office/drawing/2014/main" id="{F90F569B-8C7E-47BA-AAB3-A0A84F0624F8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78333" y="458066"/>
              <a:ext cx="720000" cy="720000"/>
            </a:xfrm>
            <a:prstGeom prst="ellipse">
              <a:avLst/>
            </a:prstGeom>
            <a:solidFill>
              <a:srgbClr val="62CC67"/>
            </a:solidFill>
            <a:ln w="254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1400" dirty="0">
                  <a:solidFill>
                    <a:srgbClr val="475E81"/>
                  </a:solidFill>
                  <a:latin typeface="Corbel" panose="020B0503020204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endParaRPr lang="nl-NL" dirty="0"/>
            </a:p>
          </p:txBody>
        </p:sp>
        <p:sp>
          <p:nvSpPr>
            <p:cNvPr id="7" name="Tekstvak 6">
              <a:extLst>
                <a:ext uri="{FF2B5EF4-FFF2-40B4-BE49-F238E27FC236}">
                  <a16:creationId xmlns:a16="http://schemas.microsoft.com/office/drawing/2014/main" id="{FE004553-6162-4C7D-97CE-B06A6E820B10}"/>
                </a:ext>
              </a:extLst>
            </p:cNvPr>
            <p:cNvSpPr txBox="1"/>
            <p:nvPr/>
          </p:nvSpPr>
          <p:spPr>
            <a:xfrm>
              <a:off x="654562" y="694956"/>
              <a:ext cx="767542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0" algn="ctr"/>
              <a:r>
                <a:rPr lang="nl-NL" sz="1000" dirty="0">
                  <a:solidFill>
                    <a:prstClr val="white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Basis</a:t>
              </a:r>
            </a:p>
          </p:txBody>
        </p:sp>
      </p:grpSp>
      <p:grpSp>
        <p:nvGrpSpPr>
          <p:cNvPr id="45" name="Groep 44">
            <a:extLst>
              <a:ext uri="{FF2B5EF4-FFF2-40B4-BE49-F238E27FC236}">
                <a16:creationId xmlns:a16="http://schemas.microsoft.com/office/drawing/2014/main" id="{3F349D87-13C2-4F84-BB71-CFB9E5103B92}"/>
              </a:ext>
            </a:extLst>
          </p:cNvPr>
          <p:cNvGrpSpPr/>
          <p:nvPr/>
        </p:nvGrpSpPr>
        <p:grpSpPr>
          <a:xfrm>
            <a:off x="6542869" y="476538"/>
            <a:ext cx="767542" cy="720000"/>
            <a:chOff x="654562" y="458066"/>
            <a:chExt cx="767542" cy="720000"/>
          </a:xfrm>
        </p:grpSpPr>
        <p:sp>
          <p:nvSpPr>
            <p:cNvPr id="46" name="Ovaal 45">
              <a:extLst>
                <a:ext uri="{FF2B5EF4-FFF2-40B4-BE49-F238E27FC236}">
                  <a16:creationId xmlns:a16="http://schemas.microsoft.com/office/drawing/2014/main" id="{9B567B97-8EA3-4B38-A7EB-49E9A5CEF44E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78333" y="458066"/>
              <a:ext cx="720000" cy="720000"/>
            </a:xfrm>
            <a:prstGeom prst="ellipse">
              <a:avLst/>
            </a:prstGeom>
            <a:solidFill>
              <a:srgbClr val="62CC67"/>
            </a:solidFill>
            <a:ln w="254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1400" dirty="0">
                  <a:solidFill>
                    <a:srgbClr val="475E81"/>
                  </a:solidFill>
                  <a:latin typeface="Corbel" panose="020B0503020204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endParaRPr lang="nl-NL" dirty="0"/>
            </a:p>
          </p:txBody>
        </p:sp>
        <p:sp>
          <p:nvSpPr>
            <p:cNvPr id="47" name="Tekstvak 46">
              <a:extLst>
                <a:ext uri="{FF2B5EF4-FFF2-40B4-BE49-F238E27FC236}">
                  <a16:creationId xmlns:a16="http://schemas.microsoft.com/office/drawing/2014/main" id="{0B9D70C6-2E86-43AB-98CB-4A32E0925644}"/>
                </a:ext>
              </a:extLst>
            </p:cNvPr>
            <p:cNvSpPr txBox="1"/>
            <p:nvPr/>
          </p:nvSpPr>
          <p:spPr>
            <a:xfrm>
              <a:off x="654562" y="694956"/>
              <a:ext cx="767542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0" algn="ctr"/>
              <a:r>
                <a:rPr lang="nl-NL" sz="1000" dirty="0">
                  <a:solidFill>
                    <a:prstClr val="white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Basis</a:t>
              </a:r>
              <a:endParaRPr lang="nl-NL" dirty="0">
                <a:solidFill>
                  <a:prstClr val="white"/>
                </a:solidFill>
              </a:endParaRPr>
            </a:p>
          </p:txBody>
        </p:sp>
      </p:grpSp>
      <p:grpSp>
        <p:nvGrpSpPr>
          <p:cNvPr id="48" name="Groep 47">
            <a:extLst>
              <a:ext uri="{FF2B5EF4-FFF2-40B4-BE49-F238E27FC236}">
                <a16:creationId xmlns:a16="http://schemas.microsoft.com/office/drawing/2014/main" id="{8186C7A9-9E3A-4406-923A-7A7E7B524AFF}"/>
              </a:ext>
            </a:extLst>
          </p:cNvPr>
          <p:cNvGrpSpPr/>
          <p:nvPr/>
        </p:nvGrpSpPr>
        <p:grpSpPr>
          <a:xfrm>
            <a:off x="369455" y="3951811"/>
            <a:ext cx="923636" cy="720000"/>
            <a:chOff x="572653" y="458066"/>
            <a:chExt cx="923636" cy="720000"/>
          </a:xfrm>
        </p:grpSpPr>
        <p:sp>
          <p:nvSpPr>
            <p:cNvPr id="49" name="Ovaal 48">
              <a:extLst>
                <a:ext uri="{FF2B5EF4-FFF2-40B4-BE49-F238E27FC236}">
                  <a16:creationId xmlns:a16="http://schemas.microsoft.com/office/drawing/2014/main" id="{A63B0E73-FD02-49ED-8D43-185E416FB3B6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74471" y="458066"/>
              <a:ext cx="720000" cy="720000"/>
            </a:xfrm>
            <a:prstGeom prst="ellipse">
              <a:avLst/>
            </a:prstGeom>
            <a:solidFill>
              <a:srgbClr val="62CC67"/>
            </a:solidFill>
            <a:ln w="254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1400" dirty="0">
                  <a:solidFill>
                    <a:srgbClr val="475E81"/>
                  </a:solidFill>
                  <a:latin typeface="Corbel" panose="020B0503020204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endParaRPr lang="nl-NL" dirty="0"/>
            </a:p>
          </p:txBody>
        </p:sp>
        <p:sp>
          <p:nvSpPr>
            <p:cNvPr id="50" name="Tekstvak 49">
              <a:extLst>
                <a:ext uri="{FF2B5EF4-FFF2-40B4-BE49-F238E27FC236}">
                  <a16:creationId xmlns:a16="http://schemas.microsoft.com/office/drawing/2014/main" id="{4F61E79C-4C37-46B8-B6B7-40670C423434}"/>
                </a:ext>
              </a:extLst>
            </p:cNvPr>
            <p:cNvSpPr txBox="1"/>
            <p:nvPr/>
          </p:nvSpPr>
          <p:spPr>
            <a:xfrm>
              <a:off x="572653" y="694956"/>
              <a:ext cx="923636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0" algn="ctr"/>
              <a:r>
                <a:rPr lang="nl-NL" sz="1000" dirty="0">
                  <a:solidFill>
                    <a:prstClr val="white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Basis</a:t>
              </a:r>
              <a:endParaRPr lang="nl-NL" dirty="0">
                <a:solidFill>
                  <a:prstClr val="white"/>
                </a:solidFill>
              </a:endParaRPr>
            </a:p>
          </p:txBody>
        </p:sp>
      </p:grpSp>
      <p:grpSp>
        <p:nvGrpSpPr>
          <p:cNvPr id="54" name="Groep 53">
            <a:extLst>
              <a:ext uri="{FF2B5EF4-FFF2-40B4-BE49-F238E27FC236}">
                <a16:creationId xmlns:a16="http://schemas.microsoft.com/office/drawing/2014/main" id="{F1D4FEFF-C51B-4CA1-93E0-5325527FF747}"/>
              </a:ext>
            </a:extLst>
          </p:cNvPr>
          <p:cNvGrpSpPr/>
          <p:nvPr/>
        </p:nvGrpSpPr>
        <p:grpSpPr>
          <a:xfrm>
            <a:off x="6566640" y="3951811"/>
            <a:ext cx="767542" cy="720000"/>
            <a:chOff x="654562" y="458066"/>
            <a:chExt cx="767542" cy="720000"/>
          </a:xfrm>
        </p:grpSpPr>
        <p:sp>
          <p:nvSpPr>
            <p:cNvPr id="55" name="Ovaal 54">
              <a:extLst>
                <a:ext uri="{FF2B5EF4-FFF2-40B4-BE49-F238E27FC236}">
                  <a16:creationId xmlns:a16="http://schemas.microsoft.com/office/drawing/2014/main" id="{9E2F518A-9757-454A-9F04-10C826CDBB1A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78333" y="458066"/>
              <a:ext cx="720000" cy="720000"/>
            </a:xfrm>
            <a:prstGeom prst="ellipse">
              <a:avLst/>
            </a:prstGeom>
            <a:solidFill>
              <a:srgbClr val="62CC67"/>
            </a:solidFill>
            <a:ln w="254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1400" dirty="0">
                  <a:solidFill>
                    <a:srgbClr val="475E81"/>
                  </a:solidFill>
                  <a:latin typeface="Corbel" panose="020B0503020204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endParaRPr lang="nl-NL" dirty="0"/>
            </a:p>
          </p:txBody>
        </p:sp>
        <p:sp>
          <p:nvSpPr>
            <p:cNvPr id="56" name="Tekstvak 55">
              <a:extLst>
                <a:ext uri="{FF2B5EF4-FFF2-40B4-BE49-F238E27FC236}">
                  <a16:creationId xmlns:a16="http://schemas.microsoft.com/office/drawing/2014/main" id="{E01E151A-DAAD-4552-A92A-A74649046AB0}"/>
                </a:ext>
              </a:extLst>
            </p:cNvPr>
            <p:cNvSpPr txBox="1"/>
            <p:nvPr/>
          </p:nvSpPr>
          <p:spPr>
            <a:xfrm>
              <a:off x="654562" y="694956"/>
              <a:ext cx="767542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0" algn="ctr"/>
              <a:r>
                <a:rPr lang="nl-NL" sz="1000" dirty="0">
                  <a:solidFill>
                    <a:prstClr val="white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Basis</a:t>
              </a:r>
              <a:endParaRPr lang="nl-NL" dirty="0">
                <a:solidFill>
                  <a:prstClr val="white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913839235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th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the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th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152</TotalTime>
  <Words>840</Words>
  <Application>Microsoft Office PowerPoint</Application>
  <PresentationFormat>Breedbeeld</PresentationFormat>
  <Paragraphs>280</Paragraphs>
  <Slides>5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5</vt:i4>
      </vt:variant>
      <vt:variant>
        <vt:lpstr>Thema</vt:lpstr>
      </vt:variant>
      <vt:variant>
        <vt:i4>1</vt:i4>
      </vt:variant>
      <vt:variant>
        <vt:lpstr>Diatitels</vt:lpstr>
      </vt:variant>
      <vt:variant>
        <vt:i4>5</vt:i4>
      </vt:variant>
    </vt:vector>
  </HeadingPairs>
  <TitlesOfParts>
    <vt:vector size="11" baseType="lpstr">
      <vt:lpstr>Arial</vt:lpstr>
      <vt:lpstr>Calibri</vt:lpstr>
      <vt:lpstr>Calibri Light</vt:lpstr>
      <vt:lpstr>Corbel</vt:lpstr>
      <vt:lpstr>Times New Roman</vt:lpstr>
      <vt:lpstr>Kantoorthema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Gabriëlle Rossing</dc:creator>
  <cp:lastModifiedBy>Gabriëlle Rossing</cp:lastModifiedBy>
  <cp:revision>114</cp:revision>
  <dcterms:created xsi:type="dcterms:W3CDTF">2019-12-11T08:30:49Z</dcterms:created>
  <dcterms:modified xsi:type="dcterms:W3CDTF">2020-02-26T13:51:42Z</dcterms:modified>
</cp:coreProperties>
</file>